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Lato Bold" panose="020F0802020204030203" pitchFamily="34" charset="0"/>
      <p:regular r:id="rId26"/>
      <p:bold r:id="rId27"/>
    </p:embeddedFont>
    <p:embeddedFont>
      <p:font typeface="Lato Italics" panose="020B0604020202020204" charset="0"/>
      <p:regular r:id="rId28"/>
    </p:embeddedFont>
    <p:embeddedFont>
      <p:font typeface="Open Sans Light" panose="020B0306030504020204" pitchFamily="34" charset="0"/>
      <p:regular r:id="rId29"/>
      <p: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-2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E09C2-1336-4E97-B769-614E5D8C6E14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62F5A-952E-41E6-9CD5-1E917EAC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81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62F5A-952E-41E6-9CD5-1E917EACE4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75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sv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749047" y="2764629"/>
            <a:ext cx="2974499" cy="4759198"/>
          </a:xfrm>
          <a:custGeom>
            <a:avLst/>
            <a:gdLst/>
            <a:ahLst/>
            <a:cxnLst/>
            <a:rect l="l" t="t" r="r" b="b"/>
            <a:pathLst>
              <a:path w="2974499" h="4759198">
                <a:moveTo>
                  <a:pt x="0" y="0"/>
                </a:moveTo>
                <a:lnTo>
                  <a:pt x="2974499" y="0"/>
                </a:lnTo>
                <a:lnTo>
                  <a:pt x="2974499" y="4759198"/>
                </a:lnTo>
                <a:lnTo>
                  <a:pt x="0" y="4759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6331099" y="2763901"/>
            <a:ext cx="2974499" cy="4759198"/>
          </a:xfrm>
          <a:custGeom>
            <a:avLst/>
            <a:gdLst/>
            <a:ahLst/>
            <a:cxnLst/>
            <a:rect l="l" t="t" r="r" b="b"/>
            <a:pathLst>
              <a:path w="2974499" h="4759198">
                <a:moveTo>
                  <a:pt x="0" y="0"/>
                </a:moveTo>
                <a:lnTo>
                  <a:pt x="2974499" y="0"/>
                </a:lnTo>
                <a:lnTo>
                  <a:pt x="2974499" y="4759198"/>
                </a:lnTo>
                <a:lnTo>
                  <a:pt x="0" y="4759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48690" y="2721015"/>
            <a:ext cx="16390619" cy="313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99"/>
              </a:lnSpc>
            </a:pPr>
            <a:r>
              <a:rPr lang="en-US" sz="9999" dirty="0">
                <a:solidFill>
                  <a:srgbClr val="FFFFFF"/>
                </a:solidFill>
                <a:latin typeface="Retropix Bold"/>
              </a:rPr>
              <a:t>SECURE DATABASE</a:t>
            </a:r>
          </a:p>
          <a:p>
            <a:pPr algn="ctr">
              <a:lnSpc>
                <a:spcPts val="11499"/>
              </a:lnSpc>
            </a:pPr>
            <a:r>
              <a:rPr lang="en-US" sz="9999" dirty="0">
                <a:solidFill>
                  <a:srgbClr val="FFFFFF"/>
                </a:solidFill>
                <a:latin typeface="Retropix Bold"/>
              </a:rPr>
              <a:t>EXPOSITION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55413" y="6150242"/>
            <a:ext cx="10777175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87DDEB"/>
                </a:solidFill>
                <a:latin typeface="Lato"/>
              </a:rPr>
              <a:t>Implementation and Threat Model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87DDEB"/>
                </a:solidFill>
                <a:latin typeface="Lato"/>
              </a:rPr>
              <a:t>for Exposing Database Servers to the Public Internet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863553"/>
            <a:ext cx="3863850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Benjamin Rader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75460" y="8863553"/>
            <a:ext cx="3863850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975086" y="6368108"/>
            <a:ext cx="684179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8975086" y="7370750"/>
            <a:ext cx="684179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8975086" y="8267050"/>
            <a:ext cx="684179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866607" y="5174516"/>
            <a:ext cx="5232035" cy="2707578"/>
          </a:xfrm>
          <a:custGeom>
            <a:avLst/>
            <a:gdLst/>
            <a:ahLst/>
            <a:cxnLst/>
            <a:rect l="l" t="t" r="r" b="b"/>
            <a:pathLst>
              <a:path w="5232035" h="2707578">
                <a:moveTo>
                  <a:pt x="0" y="0"/>
                </a:moveTo>
                <a:lnTo>
                  <a:pt x="5232035" y="0"/>
                </a:lnTo>
                <a:lnTo>
                  <a:pt x="5232035" y="2707578"/>
                </a:lnTo>
                <a:lnTo>
                  <a:pt x="0" y="2707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863553"/>
            <a:ext cx="3863850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Benjamin Rader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75460" y="8863553"/>
            <a:ext cx="3863850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0232" y="2100223"/>
            <a:ext cx="5960364" cy="126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40"/>
              </a:lnSpc>
            </a:pPr>
            <a:r>
              <a:rPr lang="en-US" sz="7600">
                <a:solidFill>
                  <a:srgbClr val="87DDEB"/>
                </a:solidFill>
                <a:latin typeface="Retropix Bold"/>
              </a:rPr>
              <a:t>PROJECT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0232" y="3499747"/>
            <a:ext cx="5837768" cy="77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Lato"/>
              </a:rPr>
              <a:t>Clean up viruses that attack and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Lato"/>
              </a:rPr>
              <a:t>disable company computers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75086" y="6653953"/>
            <a:ext cx="2591852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Client (Year)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75086" y="7623322"/>
            <a:ext cx="2591852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Service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11851" y="7646975"/>
            <a:ext cx="3108611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Virus Cleaning</a:t>
            </a:r>
          </a:p>
        </p:txBody>
      </p:sp>
      <p:sp>
        <p:nvSpPr>
          <p:cNvPr id="13" name="Freeform 13"/>
          <p:cNvSpPr/>
          <p:nvPr/>
        </p:nvSpPr>
        <p:spPr>
          <a:xfrm>
            <a:off x="11521852" y="6528305"/>
            <a:ext cx="601842" cy="691772"/>
          </a:xfrm>
          <a:custGeom>
            <a:avLst/>
            <a:gdLst/>
            <a:ahLst/>
            <a:cxnLst/>
            <a:rect l="l" t="t" r="r" b="b"/>
            <a:pathLst>
              <a:path w="601842" h="691772">
                <a:moveTo>
                  <a:pt x="0" y="0"/>
                </a:moveTo>
                <a:lnTo>
                  <a:pt x="601842" y="0"/>
                </a:lnTo>
                <a:lnTo>
                  <a:pt x="601842" y="691772"/>
                </a:lnTo>
                <a:lnTo>
                  <a:pt x="0" y="691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395985" y="6653953"/>
            <a:ext cx="4217824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HANOVER AND TYKE (2023)</a:t>
            </a:r>
          </a:p>
        </p:txBody>
      </p:sp>
      <p:sp>
        <p:nvSpPr>
          <p:cNvPr id="15" name="Freeform 15"/>
          <p:cNvSpPr/>
          <p:nvPr/>
        </p:nvSpPr>
        <p:spPr>
          <a:xfrm rot="5400000" flipV="1">
            <a:off x="4194741" y="2170129"/>
            <a:ext cx="7315200" cy="718220"/>
          </a:xfrm>
          <a:custGeom>
            <a:avLst/>
            <a:gdLst/>
            <a:ahLst/>
            <a:cxnLst/>
            <a:rect l="l" t="t" r="r" b="b"/>
            <a:pathLst>
              <a:path w="7315200" h="718220">
                <a:moveTo>
                  <a:pt x="0" y="718220"/>
                </a:moveTo>
                <a:lnTo>
                  <a:pt x="7315200" y="718220"/>
                </a:lnTo>
                <a:lnTo>
                  <a:pt x="7315200" y="0"/>
                </a:lnTo>
                <a:lnTo>
                  <a:pt x="0" y="0"/>
                </a:lnTo>
                <a:lnTo>
                  <a:pt x="0" y="71822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5400000" flipV="1">
            <a:off x="4194741" y="7907940"/>
            <a:ext cx="7315200" cy="718220"/>
          </a:xfrm>
          <a:custGeom>
            <a:avLst/>
            <a:gdLst/>
            <a:ahLst/>
            <a:cxnLst/>
            <a:rect l="l" t="t" r="r" b="b"/>
            <a:pathLst>
              <a:path w="7315200" h="718220">
                <a:moveTo>
                  <a:pt x="0" y="718220"/>
                </a:moveTo>
                <a:lnTo>
                  <a:pt x="7315200" y="718220"/>
                </a:lnTo>
                <a:lnTo>
                  <a:pt x="7315200" y="0"/>
                </a:lnTo>
                <a:lnTo>
                  <a:pt x="0" y="0"/>
                </a:lnTo>
                <a:lnTo>
                  <a:pt x="0" y="71822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36297" y="2256620"/>
            <a:ext cx="3247046" cy="2366285"/>
          </a:xfrm>
          <a:custGeom>
            <a:avLst/>
            <a:gdLst/>
            <a:ahLst/>
            <a:cxnLst/>
            <a:rect l="l" t="t" r="r" b="b"/>
            <a:pathLst>
              <a:path w="3247046" h="2366285">
                <a:moveTo>
                  <a:pt x="0" y="0"/>
                </a:moveTo>
                <a:lnTo>
                  <a:pt x="3247046" y="0"/>
                </a:lnTo>
                <a:lnTo>
                  <a:pt x="3247046" y="2366285"/>
                </a:lnTo>
                <a:lnTo>
                  <a:pt x="0" y="2366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3947799" y="5664095"/>
            <a:ext cx="3247046" cy="2366285"/>
          </a:xfrm>
          <a:custGeom>
            <a:avLst/>
            <a:gdLst/>
            <a:ahLst/>
            <a:cxnLst/>
            <a:rect l="l" t="t" r="r" b="b"/>
            <a:pathLst>
              <a:path w="3247046" h="2366285">
                <a:moveTo>
                  <a:pt x="0" y="0"/>
                </a:moveTo>
                <a:lnTo>
                  <a:pt x="3247046" y="0"/>
                </a:lnTo>
                <a:lnTo>
                  <a:pt x="3247046" y="2366285"/>
                </a:lnTo>
                <a:lnTo>
                  <a:pt x="0" y="2366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4012254" y="2256620"/>
            <a:ext cx="3247046" cy="2366285"/>
          </a:xfrm>
          <a:custGeom>
            <a:avLst/>
            <a:gdLst/>
            <a:ahLst/>
            <a:cxnLst/>
            <a:rect l="l" t="t" r="r" b="b"/>
            <a:pathLst>
              <a:path w="3247046" h="2366285">
                <a:moveTo>
                  <a:pt x="3247046" y="0"/>
                </a:moveTo>
                <a:lnTo>
                  <a:pt x="0" y="0"/>
                </a:lnTo>
                <a:lnTo>
                  <a:pt x="0" y="2366285"/>
                </a:lnTo>
                <a:lnTo>
                  <a:pt x="3247046" y="2366285"/>
                </a:lnTo>
                <a:lnTo>
                  <a:pt x="32470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 flipH="1">
            <a:off x="10571842" y="5664095"/>
            <a:ext cx="3247046" cy="2366285"/>
          </a:xfrm>
          <a:custGeom>
            <a:avLst/>
            <a:gdLst/>
            <a:ahLst/>
            <a:cxnLst/>
            <a:rect l="l" t="t" r="r" b="b"/>
            <a:pathLst>
              <a:path w="3247046" h="2366285">
                <a:moveTo>
                  <a:pt x="3247046" y="0"/>
                </a:moveTo>
                <a:lnTo>
                  <a:pt x="0" y="0"/>
                </a:lnTo>
                <a:lnTo>
                  <a:pt x="0" y="2366285"/>
                </a:lnTo>
                <a:lnTo>
                  <a:pt x="3247046" y="2366285"/>
                </a:lnTo>
                <a:lnTo>
                  <a:pt x="32470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1930793" y="3285742"/>
            <a:ext cx="4034012" cy="3900207"/>
            <a:chOff x="0" y="0"/>
            <a:chExt cx="5378683" cy="520027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5523" r="15523"/>
            <a:stretch>
              <a:fillRect/>
            </a:stretch>
          </p:blipFill>
          <p:spPr>
            <a:xfrm>
              <a:off x="0" y="0"/>
              <a:ext cx="5378683" cy="5200276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 rot="5400000">
            <a:off x="3293489" y="5785355"/>
            <a:ext cx="560366" cy="695714"/>
          </a:xfrm>
          <a:custGeom>
            <a:avLst/>
            <a:gdLst/>
            <a:ahLst/>
            <a:cxnLst/>
            <a:rect l="l" t="t" r="r" b="b"/>
            <a:pathLst>
              <a:path w="560366" h="695714">
                <a:moveTo>
                  <a:pt x="0" y="0"/>
                </a:moveTo>
                <a:lnTo>
                  <a:pt x="560366" y="0"/>
                </a:lnTo>
                <a:lnTo>
                  <a:pt x="560366" y="695714"/>
                </a:lnTo>
                <a:lnTo>
                  <a:pt x="0" y="6957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8700" y="5031000"/>
            <a:ext cx="2732724" cy="491890"/>
          </a:xfrm>
          <a:custGeom>
            <a:avLst/>
            <a:gdLst/>
            <a:ahLst/>
            <a:cxnLst/>
            <a:rect l="l" t="t" r="r" b="b"/>
            <a:pathLst>
              <a:path w="2732724" h="491890">
                <a:moveTo>
                  <a:pt x="0" y="0"/>
                </a:moveTo>
                <a:lnTo>
                  <a:pt x="2732724" y="0"/>
                </a:lnTo>
                <a:lnTo>
                  <a:pt x="2732724" y="491890"/>
                </a:lnTo>
                <a:lnTo>
                  <a:pt x="0" y="4918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>
            <a:off x="4612940" y="7538489"/>
            <a:ext cx="2732724" cy="491890"/>
          </a:xfrm>
          <a:custGeom>
            <a:avLst/>
            <a:gdLst/>
            <a:ahLst/>
            <a:cxnLst/>
            <a:rect l="l" t="t" r="r" b="b"/>
            <a:pathLst>
              <a:path w="2732724" h="491890">
                <a:moveTo>
                  <a:pt x="0" y="0"/>
                </a:moveTo>
                <a:lnTo>
                  <a:pt x="2732723" y="0"/>
                </a:lnTo>
                <a:lnTo>
                  <a:pt x="2732723" y="491891"/>
                </a:lnTo>
                <a:lnTo>
                  <a:pt x="0" y="4918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8863553"/>
            <a:ext cx="3863850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Benjamin Rader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95450" y="8887461"/>
            <a:ext cx="3863850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2023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6438" y="2374605"/>
            <a:ext cx="8117562" cy="1267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40"/>
              </a:lnSpc>
            </a:pPr>
            <a:r>
              <a:rPr lang="en-US" sz="7600">
                <a:solidFill>
                  <a:srgbClr val="87DDEB"/>
                </a:solidFill>
                <a:latin typeface="Retropix Bold"/>
              </a:rPr>
              <a:t>PROJECT 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6438" y="3774129"/>
            <a:ext cx="7949392" cy="38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Lato"/>
              </a:rPr>
              <a:t>Securing company data to be transferred to a new server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5975828"/>
            <a:ext cx="1819887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Client (Year)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019609"/>
            <a:ext cx="1934187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Service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98757" y="5952555"/>
            <a:ext cx="4111252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ALVES INDUSTRIES (2022)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53387" y="7019609"/>
            <a:ext cx="2645316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Data Transfer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028700" y="6724334"/>
            <a:ext cx="6316963" cy="0"/>
          </a:xfrm>
          <a:prstGeom prst="line">
            <a:avLst/>
          </a:prstGeom>
          <a:ln w="9525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4065191" y="4431934"/>
            <a:ext cx="7315200" cy="718220"/>
          </a:xfrm>
          <a:custGeom>
            <a:avLst/>
            <a:gdLst/>
            <a:ahLst/>
            <a:cxnLst/>
            <a:rect l="l" t="t" r="r" b="b"/>
            <a:pathLst>
              <a:path w="7315200" h="718220">
                <a:moveTo>
                  <a:pt x="0" y="718219"/>
                </a:moveTo>
                <a:lnTo>
                  <a:pt x="7315200" y="718219"/>
                </a:lnTo>
                <a:lnTo>
                  <a:pt x="7315200" y="0"/>
                </a:lnTo>
                <a:lnTo>
                  <a:pt x="0" y="0"/>
                </a:lnTo>
                <a:lnTo>
                  <a:pt x="0" y="7182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7993650" y="1649226"/>
            <a:ext cx="1038890" cy="0"/>
          </a:xfrm>
          <a:prstGeom prst="line">
            <a:avLst/>
          </a:prstGeom>
          <a:ln w="28575" cap="flat">
            <a:solidFill>
              <a:srgbClr val="87DD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8012700" y="3122498"/>
            <a:ext cx="1038890" cy="0"/>
          </a:xfrm>
          <a:prstGeom prst="line">
            <a:avLst/>
          </a:prstGeom>
          <a:ln w="28575" cap="flat">
            <a:solidFill>
              <a:srgbClr val="87DD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7493831" y="6276046"/>
            <a:ext cx="1650169" cy="0"/>
          </a:xfrm>
          <a:prstGeom prst="line">
            <a:avLst/>
          </a:prstGeom>
          <a:ln w="28575" cap="flat">
            <a:solidFill>
              <a:srgbClr val="87DD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7493831" y="7819082"/>
            <a:ext cx="1650169" cy="0"/>
          </a:xfrm>
          <a:prstGeom prst="line">
            <a:avLst/>
          </a:prstGeom>
          <a:ln w="28575" cap="flat">
            <a:solidFill>
              <a:srgbClr val="87DD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7842451" y="4751113"/>
            <a:ext cx="1190089" cy="0"/>
          </a:xfrm>
          <a:prstGeom prst="line">
            <a:avLst/>
          </a:prstGeom>
          <a:ln w="28575" cap="flat">
            <a:solidFill>
              <a:srgbClr val="87DD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8649166" y="1377189"/>
            <a:ext cx="4255848" cy="544073"/>
            <a:chOff x="0" y="0"/>
            <a:chExt cx="1120882" cy="1432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0882" cy="143295"/>
            </a:xfrm>
            <a:custGeom>
              <a:avLst/>
              <a:gdLst/>
              <a:ahLst/>
              <a:cxnLst/>
              <a:rect l="l" t="t" r="r" b="b"/>
              <a:pathLst>
                <a:path w="1120882" h="143295">
                  <a:moveTo>
                    <a:pt x="71647" y="0"/>
                  </a:moveTo>
                  <a:lnTo>
                    <a:pt x="1049234" y="0"/>
                  </a:lnTo>
                  <a:cubicBezTo>
                    <a:pt x="1088804" y="0"/>
                    <a:pt x="1120882" y="32078"/>
                    <a:pt x="1120882" y="71647"/>
                  </a:cubicBezTo>
                  <a:lnTo>
                    <a:pt x="1120882" y="71647"/>
                  </a:lnTo>
                  <a:cubicBezTo>
                    <a:pt x="1120882" y="90650"/>
                    <a:pt x="1113333" y="108873"/>
                    <a:pt x="1099897" y="122310"/>
                  </a:cubicBezTo>
                  <a:cubicBezTo>
                    <a:pt x="1086460" y="135746"/>
                    <a:pt x="1068236" y="143295"/>
                    <a:pt x="1049234" y="143295"/>
                  </a:cubicBezTo>
                  <a:lnTo>
                    <a:pt x="71647" y="143295"/>
                  </a:lnTo>
                  <a:cubicBezTo>
                    <a:pt x="52645" y="143295"/>
                    <a:pt x="34422" y="135746"/>
                    <a:pt x="20985" y="122310"/>
                  </a:cubicBezTo>
                  <a:cubicBezTo>
                    <a:pt x="7549" y="108873"/>
                    <a:pt x="0" y="90650"/>
                    <a:pt x="0" y="71647"/>
                  </a:cubicBezTo>
                  <a:lnTo>
                    <a:pt x="0" y="71647"/>
                  </a:lnTo>
                  <a:cubicBezTo>
                    <a:pt x="0" y="52645"/>
                    <a:pt x="7549" y="34422"/>
                    <a:pt x="20985" y="20985"/>
                  </a:cubicBezTo>
                  <a:cubicBezTo>
                    <a:pt x="34422" y="7549"/>
                    <a:pt x="52645" y="0"/>
                    <a:pt x="71647" y="0"/>
                  </a:cubicBezTo>
                  <a:close/>
                </a:path>
              </a:pathLst>
            </a:custGeom>
            <a:solidFill>
              <a:srgbClr val="87DD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20882" cy="181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49166" y="2866502"/>
            <a:ext cx="4255848" cy="540567"/>
            <a:chOff x="0" y="0"/>
            <a:chExt cx="1120882" cy="1423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0882" cy="142372"/>
            </a:xfrm>
            <a:custGeom>
              <a:avLst/>
              <a:gdLst/>
              <a:ahLst/>
              <a:cxnLst/>
              <a:rect l="l" t="t" r="r" b="b"/>
              <a:pathLst>
                <a:path w="1120882" h="142372">
                  <a:moveTo>
                    <a:pt x="71186" y="0"/>
                  </a:moveTo>
                  <a:lnTo>
                    <a:pt x="1049696" y="0"/>
                  </a:lnTo>
                  <a:cubicBezTo>
                    <a:pt x="1089011" y="0"/>
                    <a:pt x="1120882" y="31871"/>
                    <a:pt x="1120882" y="71186"/>
                  </a:cubicBezTo>
                  <a:lnTo>
                    <a:pt x="1120882" y="71186"/>
                  </a:lnTo>
                  <a:cubicBezTo>
                    <a:pt x="1120882" y="110501"/>
                    <a:pt x="1089011" y="142372"/>
                    <a:pt x="1049696" y="142372"/>
                  </a:cubicBezTo>
                  <a:lnTo>
                    <a:pt x="71186" y="142372"/>
                  </a:lnTo>
                  <a:cubicBezTo>
                    <a:pt x="31871" y="142372"/>
                    <a:pt x="0" y="110501"/>
                    <a:pt x="0" y="71186"/>
                  </a:cubicBezTo>
                  <a:lnTo>
                    <a:pt x="0" y="71186"/>
                  </a:lnTo>
                  <a:cubicBezTo>
                    <a:pt x="0" y="31871"/>
                    <a:pt x="31871" y="0"/>
                    <a:pt x="71186" y="0"/>
                  </a:cubicBezTo>
                  <a:close/>
                </a:path>
              </a:pathLst>
            </a:custGeom>
            <a:solidFill>
              <a:srgbClr val="87DD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120882" cy="180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34636" y="6020050"/>
            <a:ext cx="4255848" cy="540567"/>
            <a:chOff x="0" y="0"/>
            <a:chExt cx="1120882" cy="1423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20882" cy="142372"/>
            </a:xfrm>
            <a:custGeom>
              <a:avLst/>
              <a:gdLst/>
              <a:ahLst/>
              <a:cxnLst/>
              <a:rect l="l" t="t" r="r" b="b"/>
              <a:pathLst>
                <a:path w="1120882" h="142372">
                  <a:moveTo>
                    <a:pt x="71186" y="0"/>
                  </a:moveTo>
                  <a:lnTo>
                    <a:pt x="1049696" y="0"/>
                  </a:lnTo>
                  <a:cubicBezTo>
                    <a:pt x="1089011" y="0"/>
                    <a:pt x="1120882" y="31871"/>
                    <a:pt x="1120882" y="71186"/>
                  </a:cubicBezTo>
                  <a:lnTo>
                    <a:pt x="1120882" y="71186"/>
                  </a:lnTo>
                  <a:cubicBezTo>
                    <a:pt x="1120882" y="110501"/>
                    <a:pt x="1089011" y="142372"/>
                    <a:pt x="1049696" y="142372"/>
                  </a:cubicBezTo>
                  <a:lnTo>
                    <a:pt x="71186" y="142372"/>
                  </a:lnTo>
                  <a:cubicBezTo>
                    <a:pt x="31871" y="142372"/>
                    <a:pt x="0" y="110501"/>
                    <a:pt x="0" y="71186"/>
                  </a:cubicBezTo>
                  <a:lnTo>
                    <a:pt x="0" y="71186"/>
                  </a:lnTo>
                  <a:cubicBezTo>
                    <a:pt x="0" y="31871"/>
                    <a:pt x="31871" y="0"/>
                    <a:pt x="71186" y="0"/>
                  </a:cubicBezTo>
                  <a:close/>
                </a:path>
              </a:pathLst>
            </a:custGeom>
            <a:solidFill>
              <a:srgbClr val="87DD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20882" cy="180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634636" y="7563086"/>
            <a:ext cx="4255848" cy="540567"/>
            <a:chOff x="0" y="0"/>
            <a:chExt cx="1120882" cy="14237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20882" cy="142372"/>
            </a:xfrm>
            <a:custGeom>
              <a:avLst/>
              <a:gdLst/>
              <a:ahLst/>
              <a:cxnLst/>
              <a:rect l="l" t="t" r="r" b="b"/>
              <a:pathLst>
                <a:path w="1120882" h="142372">
                  <a:moveTo>
                    <a:pt x="71186" y="0"/>
                  </a:moveTo>
                  <a:lnTo>
                    <a:pt x="1049696" y="0"/>
                  </a:lnTo>
                  <a:cubicBezTo>
                    <a:pt x="1089011" y="0"/>
                    <a:pt x="1120882" y="31871"/>
                    <a:pt x="1120882" y="71186"/>
                  </a:cubicBezTo>
                  <a:lnTo>
                    <a:pt x="1120882" y="71186"/>
                  </a:lnTo>
                  <a:cubicBezTo>
                    <a:pt x="1120882" y="110501"/>
                    <a:pt x="1089011" y="142372"/>
                    <a:pt x="1049696" y="142372"/>
                  </a:cubicBezTo>
                  <a:lnTo>
                    <a:pt x="71186" y="142372"/>
                  </a:lnTo>
                  <a:cubicBezTo>
                    <a:pt x="31871" y="142372"/>
                    <a:pt x="0" y="110501"/>
                    <a:pt x="0" y="71186"/>
                  </a:cubicBezTo>
                  <a:lnTo>
                    <a:pt x="0" y="71186"/>
                  </a:lnTo>
                  <a:cubicBezTo>
                    <a:pt x="0" y="31871"/>
                    <a:pt x="31871" y="0"/>
                    <a:pt x="71186" y="0"/>
                  </a:cubicBezTo>
                  <a:close/>
                </a:path>
              </a:pathLst>
            </a:custGeom>
            <a:solidFill>
              <a:srgbClr val="87DD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120882" cy="180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634636" y="4495117"/>
            <a:ext cx="4255848" cy="540567"/>
            <a:chOff x="0" y="0"/>
            <a:chExt cx="1120882" cy="14237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20882" cy="142372"/>
            </a:xfrm>
            <a:custGeom>
              <a:avLst/>
              <a:gdLst/>
              <a:ahLst/>
              <a:cxnLst/>
              <a:rect l="l" t="t" r="r" b="b"/>
              <a:pathLst>
                <a:path w="1120882" h="142372">
                  <a:moveTo>
                    <a:pt x="71186" y="0"/>
                  </a:moveTo>
                  <a:lnTo>
                    <a:pt x="1049696" y="0"/>
                  </a:lnTo>
                  <a:cubicBezTo>
                    <a:pt x="1089011" y="0"/>
                    <a:pt x="1120882" y="31871"/>
                    <a:pt x="1120882" y="71186"/>
                  </a:cubicBezTo>
                  <a:lnTo>
                    <a:pt x="1120882" y="71186"/>
                  </a:lnTo>
                  <a:cubicBezTo>
                    <a:pt x="1120882" y="110501"/>
                    <a:pt x="1089011" y="142372"/>
                    <a:pt x="1049696" y="142372"/>
                  </a:cubicBezTo>
                  <a:lnTo>
                    <a:pt x="71186" y="142372"/>
                  </a:lnTo>
                  <a:cubicBezTo>
                    <a:pt x="31871" y="142372"/>
                    <a:pt x="0" y="110501"/>
                    <a:pt x="0" y="71186"/>
                  </a:cubicBezTo>
                  <a:lnTo>
                    <a:pt x="0" y="71186"/>
                  </a:lnTo>
                  <a:cubicBezTo>
                    <a:pt x="0" y="31871"/>
                    <a:pt x="31871" y="0"/>
                    <a:pt x="71186" y="0"/>
                  </a:cubicBezTo>
                  <a:close/>
                </a:path>
              </a:pathLst>
            </a:custGeom>
            <a:solidFill>
              <a:srgbClr val="87DD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20882" cy="180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rot="-5400000">
            <a:off x="3908300" y="7018059"/>
            <a:ext cx="4439630" cy="2253112"/>
          </a:xfrm>
          <a:custGeom>
            <a:avLst/>
            <a:gdLst/>
            <a:ahLst/>
            <a:cxnLst/>
            <a:rect l="l" t="t" r="r" b="b"/>
            <a:pathLst>
              <a:path w="4439630" h="2253112">
                <a:moveTo>
                  <a:pt x="0" y="0"/>
                </a:moveTo>
                <a:lnTo>
                  <a:pt x="4439631" y="0"/>
                </a:lnTo>
                <a:lnTo>
                  <a:pt x="4439631" y="2253112"/>
                </a:lnTo>
                <a:lnTo>
                  <a:pt x="0" y="22531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5400000" flipH="1">
            <a:off x="4376420" y="1093259"/>
            <a:ext cx="4439630" cy="2253112"/>
          </a:xfrm>
          <a:custGeom>
            <a:avLst/>
            <a:gdLst/>
            <a:ahLst/>
            <a:cxnLst/>
            <a:rect l="l" t="t" r="r" b="b"/>
            <a:pathLst>
              <a:path w="4439630" h="2253112">
                <a:moveTo>
                  <a:pt x="4439630" y="0"/>
                </a:moveTo>
                <a:lnTo>
                  <a:pt x="0" y="0"/>
                </a:lnTo>
                <a:lnTo>
                  <a:pt x="0" y="2253112"/>
                </a:lnTo>
                <a:lnTo>
                  <a:pt x="4439630" y="2253112"/>
                </a:lnTo>
                <a:lnTo>
                  <a:pt x="44396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028700" y="8867743"/>
            <a:ext cx="3863850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Benjamin Rader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549426" y="8867743"/>
            <a:ext cx="2789883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2023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4176" y="3965051"/>
            <a:ext cx="5291936" cy="1178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65"/>
              </a:lnSpc>
            </a:pPr>
            <a:r>
              <a:rPr lang="en-US" sz="7100">
                <a:solidFill>
                  <a:srgbClr val="FFFFFF"/>
                </a:solidFill>
                <a:latin typeface="Retropix Bold"/>
              </a:rPr>
              <a:t>PROJECT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6438" y="5038725"/>
            <a:ext cx="5289674" cy="1178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65"/>
              </a:lnSpc>
            </a:pPr>
            <a:r>
              <a:rPr lang="en-US" sz="7100">
                <a:solidFill>
                  <a:srgbClr val="87DDEB"/>
                </a:solidFill>
                <a:latin typeface="Retropix Bold Italics"/>
              </a:rPr>
              <a:t>TIMELINE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144000" y="1442608"/>
            <a:ext cx="3038119" cy="36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62B3B"/>
                </a:solidFill>
                <a:latin typeface="Lato Bold"/>
              </a:rPr>
              <a:t>CONSULTATION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144000" y="2915880"/>
            <a:ext cx="3038119" cy="36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62B3B"/>
                </a:solidFill>
                <a:latin typeface="Lato Bold"/>
              </a:rPr>
              <a:t>PROBLEM REVIEW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129469" y="6069428"/>
            <a:ext cx="3038119" cy="36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62B3B"/>
                </a:solidFill>
                <a:latin typeface="Lato Bold"/>
              </a:rPr>
              <a:t>PROBLEM SOLVING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29469" y="7612465"/>
            <a:ext cx="3038119" cy="36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62B3B"/>
                </a:solidFill>
                <a:latin typeface="Lato Bold"/>
              </a:rPr>
              <a:t>MONITORING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129469" y="4558783"/>
            <a:ext cx="3038119" cy="36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62B3B"/>
                </a:solidFill>
                <a:latin typeface="Lato Bold"/>
              </a:rPr>
              <a:t>SOLUTION REVIEW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649166" y="2000363"/>
            <a:ext cx="8482636" cy="65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The consultation stage of the problem in outline before conducting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an in-depth and thorough examination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649166" y="3571974"/>
            <a:ext cx="8482636" cy="65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Examine problems that arise in the software used by clients and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find out the source of the problem to determine the best solution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634636" y="6725522"/>
            <a:ext cx="8482636" cy="65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Apply solutions based on studies on problems that occur in client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software, the duration of application is based on the problems found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634636" y="8268558"/>
            <a:ext cx="8482636" cy="65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We monitor the results of our project work up to a maximum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of 2 weeks, to see if there are further problems or not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634636" y="5182486"/>
            <a:ext cx="8482636" cy="65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Review of solutions to problems found before implementation and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determine the best solution to solve problems with the client's software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6327" y="4410952"/>
            <a:ext cx="13955347" cy="3952249"/>
            <a:chOff x="0" y="0"/>
            <a:chExt cx="18607129" cy="5269665"/>
          </a:xfrm>
        </p:grpSpPr>
        <p:sp>
          <p:nvSpPr>
            <p:cNvPr id="3" name="TextBox 3"/>
            <p:cNvSpPr txBox="1"/>
            <p:nvPr/>
          </p:nvSpPr>
          <p:spPr>
            <a:xfrm>
              <a:off x="2843037" y="4815987"/>
              <a:ext cx="461692" cy="453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8"/>
                </a:lnSpc>
              </a:pPr>
              <a:r>
                <a:rPr lang="en-US" sz="2041">
                  <a:solidFill>
                    <a:srgbClr val="FFFFFF"/>
                  </a:solidFill>
                  <a:latin typeface="Open Sans Light"/>
                </a:rPr>
                <a:t>Q1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281107" y="4815987"/>
              <a:ext cx="461692" cy="453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8"/>
                </a:lnSpc>
              </a:pPr>
              <a:r>
                <a:rPr lang="en-US" sz="2041">
                  <a:solidFill>
                    <a:srgbClr val="FFFFFF"/>
                  </a:solidFill>
                  <a:latin typeface="Open Sans Light"/>
                </a:rPr>
                <a:t>Q2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719178" y="4815987"/>
              <a:ext cx="461692" cy="453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8"/>
                </a:lnSpc>
              </a:pPr>
              <a:r>
                <a:rPr lang="en-US" sz="2041">
                  <a:solidFill>
                    <a:srgbClr val="FFFFFF"/>
                  </a:solidFill>
                  <a:latin typeface="Open Sans Light"/>
                </a:rPr>
                <a:t>Q3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6157248" y="4815987"/>
              <a:ext cx="461692" cy="453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8"/>
                </a:lnSpc>
              </a:pPr>
              <a:r>
                <a:rPr lang="en-US" sz="2041">
                  <a:solidFill>
                    <a:srgbClr val="FFFFFF"/>
                  </a:solidFill>
                  <a:latin typeface="Open Sans Light"/>
                </a:rPr>
                <a:t>Q4</a:t>
              </a: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854848" y="203026"/>
              <a:ext cx="17752281" cy="4487725"/>
              <a:chOff x="0" y="0"/>
              <a:chExt cx="20868084" cy="527539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6350"/>
                <a:ext cx="2086808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0868084" h="12700">
                    <a:moveTo>
                      <a:pt x="0" y="0"/>
                    </a:moveTo>
                    <a:lnTo>
                      <a:pt x="20868084" y="0"/>
                    </a:lnTo>
                    <a:lnTo>
                      <a:pt x="2086808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0" y="1312498"/>
                <a:ext cx="2086808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0868084" h="12700">
                    <a:moveTo>
                      <a:pt x="0" y="0"/>
                    </a:moveTo>
                    <a:lnTo>
                      <a:pt x="20868084" y="0"/>
                    </a:lnTo>
                    <a:lnTo>
                      <a:pt x="2086808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0" y="2631346"/>
                <a:ext cx="2086808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0868084" h="12700">
                    <a:moveTo>
                      <a:pt x="0" y="0"/>
                    </a:moveTo>
                    <a:lnTo>
                      <a:pt x="20868084" y="0"/>
                    </a:lnTo>
                    <a:lnTo>
                      <a:pt x="2086808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0" y="3950193"/>
                <a:ext cx="2086808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0868084" h="12700">
                    <a:moveTo>
                      <a:pt x="0" y="0"/>
                    </a:moveTo>
                    <a:lnTo>
                      <a:pt x="20868084" y="0"/>
                    </a:lnTo>
                    <a:lnTo>
                      <a:pt x="2086808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0" y="5269041"/>
                <a:ext cx="2086808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0868084" h="12700">
                    <a:moveTo>
                      <a:pt x="0" y="0"/>
                    </a:moveTo>
                    <a:lnTo>
                      <a:pt x="20868084" y="0"/>
                    </a:lnTo>
                    <a:lnTo>
                      <a:pt x="2086808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-47625"/>
              <a:ext cx="681988" cy="453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58"/>
                </a:lnSpc>
              </a:pPr>
              <a:r>
                <a:rPr lang="en-US" sz="2041">
                  <a:solidFill>
                    <a:srgbClr val="FFFFFF"/>
                  </a:solidFill>
                  <a:latin typeface="Open Sans Light"/>
                </a:rPr>
                <a:t>100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7295" y="1074306"/>
              <a:ext cx="484693" cy="453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58"/>
                </a:lnSpc>
              </a:pPr>
              <a:r>
                <a:rPr lang="en-US" sz="2041">
                  <a:solidFill>
                    <a:srgbClr val="FFFFFF"/>
                  </a:solidFill>
                  <a:latin typeface="Open Sans Light"/>
                </a:rPr>
                <a:t>75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7295" y="2196238"/>
              <a:ext cx="484693" cy="453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58"/>
                </a:lnSpc>
              </a:pPr>
              <a:r>
                <a:rPr lang="en-US" sz="2041">
                  <a:solidFill>
                    <a:srgbClr val="FFFFFF"/>
                  </a:solidFill>
                  <a:latin typeface="Open Sans Light"/>
                </a:rPr>
                <a:t>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7295" y="3318169"/>
              <a:ext cx="484693" cy="453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58"/>
                </a:lnSpc>
              </a:pPr>
              <a:r>
                <a:rPr lang="en-US" sz="2041">
                  <a:solidFill>
                    <a:srgbClr val="FFFFFF"/>
                  </a:solidFill>
                  <a:latin typeface="Open Sans Light"/>
                </a:rPr>
                <a:t>25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94591" y="4440100"/>
              <a:ext cx="287397" cy="453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58"/>
                </a:lnSpc>
              </a:pPr>
              <a:r>
                <a:rPr lang="en-US" sz="2041">
                  <a:solidFill>
                    <a:srgbClr val="FFFFFF"/>
                  </a:solidFill>
                  <a:latin typeface="Open Sans Light"/>
                </a:rPr>
                <a:t>0 </a:t>
              </a:r>
            </a:p>
          </p:txBody>
        </p: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3019864" y="149008"/>
              <a:ext cx="13422248" cy="4595763"/>
              <a:chOff x="2545011" y="-63500"/>
              <a:chExt cx="15778063" cy="540239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2545011" y="3660930"/>
                <a:ext cx="5312310" cy="1677678"/>
              </a:xfrm>
              <a:custGeom>
                <a:avLst/>
                <a:gdLst/>
                <a:ahLst/>
                <a:cxnLst/>
                <a:rect l="l" t="t" r="r" b="b"/>
                <a:pathLst>
                  <a:path w="5312310" h="1677678">
                    <a:moveTo>
                      <a:pt x="127000" y="1614461"/>
                    </a:moveTo>
                    <a:cubicBezTo>
                      <a:pt x="126843" y="1579502"/>
                      <a:pt x="98459" y="1551244"/>
                      <a:pt x="63500" y="1551244"/>
                    </a:cubicBezTo>
                    <a:cubicBezTo>
                      <a:pt x="28540" y="1551244"/>
                      <a:pt x="156" y="1579502"/>
                      <a:pt x="0" y="1614461"/>
                    </a:cubicBezTo>
                    <a:cubicBezTo>
                      <a:pt x="156" y="1649420"/>
                      <a:pt x="28540" y="1677678"/>
                      <a:pt x="63500" y="1677678"/>
                    </a:cubicBezTo>
                    <a:cubicBezTo>
                      <a:pt x="98459" y="1677678"/>
                      <a:pt x="126843" y="1649420"/>
                      <a:pt x="127000" y="1614461"/>
                    </a:cubicBezTo>
                    <a:close/>
                    <a:moveTo>
                      <a:pt x="55205" y="1587117"/>
                    </a:moveTo>
                    <a:cubicBezTo>
                      <a:pt x="40171" y="1591751"/>
                      <a:pt x="31710" y="1607665"/>
                      <a:pt x="36277" y="1622720"/>
                    </a:cubicBezTo>
                    <a:cubicBezTo>
                      <a:pt x="40844" y="1637774"/>
                      <a:pt x="56720" y="1646305"/>
                      <a:pt x="71795" y="1641806"/>
                    </a:cubicBezTo>
                    <a:lnTo>
                      <a:pt x="5288815" y="59188"/>
                    </a:lnTo>
                    <a:cubicBezTo>
                      <a:pt x="5303849" y="54554"/>
                      <a:pt x="5312309" y="38640"/>
                      <a:pt x="5307743" y="23586"/>
                    </a:cubicBezTo>
                    <a:cubicBezTo>
                      <a:pt x="5303177" y="8532"/>
                      <a:pt x="5287300" y="0"/>
                      <a:pt x="5272226" y="4499"/>
                    </a:cubicBezTo>
                    <a:close/>
                  </a:path>
                </a:pathLst>
              </a:custGeom>
              <a:solidFill>
                <a:srgbClr val="87DDE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7762032" y="2078312"/>
                <a:ext cx="5312311" cy="1677678"/>
              </a:xfrm>
              <a:custGeom>
                <a:avLst/>
                <a:gdLst/>
                <a:ahLst/>
                <a:cxnLst/>
                <a:rect l="l" t="t" r="r" b="b"/>
                <a:pathLst>
                  <a:path w="5312311" h="1677678">
                    <a:moveTo>
                      <a:pt x="127000" y="1614462"/>
                    </a:moveTo>
                    <a:cubicBezTo>
                      <a:pt x="126843" y="1579503"/>
                      <a:pt x="98460" y="1551245"/>
                      <a:pt x="63500" y="1551245"/>
                    </a:cubicBezTo>
                    <a:cubicBezTo>
                      <a:pt x="28540" y="1551245"/>
                      <a:pt x="156" y="1579503"/>
                      <a:pt x="0" y="1614462"/>
                    </a:cubicBezTo>
                    <a:cubicBezTo>
                      <a:pt x="156" y="1649421"/>
                      <a:pt x="28540" y="1677679"/>
                      <a:pt x="63500" y="1677679"/>
                    </a:cubicBezTo>
                    <a:cubicBezTo>
                      <a:pt x="98460" y="1677679"/>
                      <a:pt x="126843" y="1649421"/>
                      <a:pt x="127000" y="1614462"/>
                    </a:cubicBezTo>
                    <a:close/>
                    <a:moveTo>
                      <a:pt x="55205" y="1587117"/>
                    </a:moveTo>
                    <a:cubicBezTo>
                      <a:pt x="40171" y="1591751"/>
                      <a:pt x="31711" y="1607665"/>
                      <a:pt x="36277" y="1622720"/>
                    </a:cubicBezTo>
                    <a:cubicBezTo>
                      <a:pt x="40844" y="1637774"/>
                      <a:pt x="56720" y="1646306"/>
                      <a:pt x="71794" y="1641806"/>
                    </a:cubicBezTo>
                    <a:lnTo>
                      <a:pt x="5288816" y="59189"/>
                    </a:lnTo>
                    <a:cubicBezTo>
                      <a:pt x="5303850" y="54555"/>
                      <a:pt x="5312311" y="38640"/>
                      <a:pt x="5307744" y="23586"/>
                    </a:cubicBezTo>
                    <a:cubicBezTo>
                      <a:pt x="5303177" y="8532"/>
                      <a:pt x="5287300" y="0"/>
                      <a:pt x="5272225" y="4500"/>
                    </a:cubicBezTo>
                    <a:close/>
                  </a:path>
                </a:pathLst>
              </a:custGeom>
              <a:solidFill>
                <a:srgbClr val="87DDE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2979053" y="2046940"/>
                <a:ext cx="5344021" cy="1181512"/>
              </a:xfrm>
              <a:custGeom>
                <a:avLst/>
                <a:gdLst/>
                <a:ahLst/>
                <a:cxnLst/>
                <a:rect l="l" t="t" r="r" b="b"/>
                <a:pathLst>
                  <a:path w="5344021" h="1181512">
                    <a:moveTo>
                      <a:pt x="127000" y="63216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3" y="98176"/>
                      <a:pt x="127000" y="63216"/>
                    </a:cubicBezTo>
                    <a:close/>
                    <a:moveTo>
                      <a:pt x="69165" y="35208"/>
                    </a:moveTo>
                    <a:cubicBezTo>
                      <a:pt x="53731" y="32159"/>
                      <a:pt x="38735" y="42157"/>
                      <a:pt x="35616" y="57577"/>
                    </a:cubicBezTo>
                    <a:cubicBezTo>
                      <a:pt x="32499" y="72997"/>
                      <a:pt x="42430" y="88037"/>
                      <a:pt x="57835" y="91224"/>
                    </a:cubicBezTo>
                    <a:lnTo>
                      <a:pt x="5274856" y="1146303"/>
                    </a:lnTo>
                    <a:cubicBezTo>
                      <a:pt x="5290289" y="1149353"/>
                      <a:pt x="5305285" y="1139354"/>
                      <a:pt x="5308404" y="1123934"/>
                    </a:cubicBezTo>
                    <a:cubicBezTo>
                      <a:pt x="5311522" y="1108515"/>
                      <a:pt x="5301591" y="1093475"/>
                      <a:pt x="5286186" y="1090287"/>
                    </a:cubicBezTo>
                    <a:close/>
                    <a:moveTo>
                      <a:pt x="5344021" y="1118295"/>
                    </a:moveTo>
                    <a:cubicBezTo>
                      <a:pt x="5343864" y="1083336"/>
                      <a:pt x="5315480" y="1055078"/>
                      <a:pt x="5280521" y="1055078"/>
                    </a:cubicBezTo>
                    <a:cubicBezTo>
                      <a:pt x="5245562" y="1055078"/>
                      <a:pt x="5217177" y="1083336"/>
                      <a:pt x="5217021" y="1118295"/>
                    </a:cubicBezTo>
                    <a:cubicBezTo>
                      <a:pt x="5217177" y="1153254"/>
                      <a:pt x="5245562" y="1181512"/>
                      <a:pt x="5280521" y="1181512"/>
                    </a:cubicBezTo>
                    <a:cubicBezTo>
                      <a:pt x="5315480" y="1181512"/>
                      <a:pt x="5343864" y="1153254"/>
                      <a:pt x="5344021" y="1118295"/>
                    </a:cubicBezTo>
                    <a:close/>
                  </a:path>
                </a:pathLst>
              </a:custGeom>
              <a:solidFill>
                <a:srgbClr val="87DDE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2545011" y="4454140"/>
                <a:ext cx="5310407" cy="620699"/>
              </a:xfrm>
              <a:custGeom>
                <a:avLst/>
                <a:gdLst/>
                <a:ahLst/>
                <a:cxnLst/>
                <a:rect l="l" t="t" r="r" b="b"/>
                <a:pathLst>
                  <a:path w="5310407" h="620699">
                    <a:moveTo>
                      <a:pt x="127000" y="557482"/>
                    </a:moveTo>
                    <a:cubicBezTo>
                      <a:pt x="126843" y="522523"/>
                      <a:pt x="98459" y="494265"/>
                      <a:pt x="63500" y="494265"/>
                    </a:cubicBezTo>
                    <a:cubicBezTo>
                      <a:pt x="28540" y="494265"/>
                      <a:pt x="156" y="522523"/>
                      <a:pt x="0" y="557482"/>
                    </a:cubicBezTo>
                    <a:cubicBezTo>
                      <a:pt x="156" y="592441"/>
                      <a:pt x="28540" y="620698"/>
                      <a:pt x="63500" y="620698"/>
                    </a:cubicBezTo>
                    <a:cubicBezTo>
                      <a:pt x="98459" y="620698"/>
                      <a:pt x="126843" y="592441"/>
                      <a:pt x="127000" y="557482"/>
                    </a:cubicBezTo>
                    <a:close/>
                    <a:moveTo>
                      <a:pt x="60625" y="529052"/>
                    </a:moveTo>
                    <a:cubicBezTo>
                      <a:pt x="44980" y="530704"/>
                      <a:pt x="33614" y="544692"/>
                      <a:pt x="35196" y="560343"/>
                    </a:cubicBezTo>
                    <a:cubicBezTo>
                      <a:pt x="36779" y="575996"/>
                      <a:pt x="50715" y="587424"/>
                      <a:pt x="66374" y="585912"/>
                    </a:cubicBezTo>
                    <a:lnTo>
                      <a:pt x="5283396" y="58373"/>
                    </a:lnTo>
                    <a:cubicBezTo>
                      <a:pt x="5299040" y="56720"/>
                      <a:pt x="5310406" y="42732"/>
                      <a:pt x="5308824" y="27080"/>
                    </a:cubicBezTo>
                    <a:cubicBezTo>
                      <a:pt x="5307241" y="11428"/>
                      <a:pt x="5293304" y="0"/>
                      <a:pt x="5277646" y="1512"/>
                    </a:cubicBezTo>
                    <a:close/>
                  </a:path>
                </a:pathLst>
              </a:custGeom>
              <a:solidFill>
                <a:srgbClr val="87DDE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7762032" y="495321"/>
                <a:ext cx="5312694" cy="4051978"/>
              </a:xfrm>
              <a:custGeom>
                <a:avLst/>
                <a:gdLst/>
                <a:ahLst/>
                <a:cxnLst/>
                <a:rect l="l" t="t" r="r" b="b"/>
                <a:pathLst>
                  <a:path w="5312694" h="4051978">
                    <a:moveTo>
                      <a:pt x="127000" y="3988761"/>
                    </a:moveTo>
                    <a:cubicBezTo>
                      <a:pt x="126843" y="3953802"/>
                      <a:pt x="98460" y="3925545"/>
                      <a:pt x="63500" y="3925545"/>
                    </a:cubicBezTo>
                    <a:cubicBezTo>
                      <a:pt x="28540" y="3925545"/>
                      <a:pt x="156" y="3953802"/>
                      <a:pt x="0" y="3988761"/>
                    </a:cubicBezTo>
                    <a:cubicBezTo>
                      <a:pt x="156" y="4023721"/>
                      <a:pt x="28540" y="4051978"/>
                      <a:pt x="63500" y="4051978"/>
                    </a:cubicBezTo>
                    <a:cubicBezTo>
                      <a:pt x="98460" y="4051978"/>
                      <a:pt x="126843" y="4023721"/>
                      <a:pt x="127000" y="3988761"/>
                    </a:cubicBezTo>
                    <a:close/>
                    <a:moveTo>
                      <a:pt x="46232" y="3965994"/>
                    </a:moveTo>
                    <a:cubicBezTo>
                      <a:pt x="33740" y="3975556"/>
                      <a:pt x="31327" y="3993417"/>
                      <a:pt x="40834" y="4005952"/>
                    </a:cubicBezTo>
                    <a:cubicBezTo>
                      <a:pt x="50339" y="4018486"/>
                      <a:pt x="68189" y="4020980"/>
                      <a:pt x="80767" y="4011529"/>
                    </a:cubicBezTo>
                    <a:lnTo>
                      <a:pt x="5297788" y="54986"/>
                    </a:lnTo>
                    <a:cubicBezTo>
                      <a:pt x="5310280" y="45424"/>
                      <a:pt x="5312694" y="27563"/>
                      <a:pt x="5303188" y="15028"/>
                    </a:cubicBezTo>
                    <a:cubicBezTo>
                      <a:pt x="5293681" y="2493"/>
                      <a:pt x="5275831" y="0"/>
                      <a:pt x="5263254" y="9450"/>
                    </a:cubicBezTo>
                    <a:close/>
                  </a:path>
                </a:pathLst>
              </a:custGeom>
              <a:solidFill>
                <a:srgbClr val="87DDE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12979053" y="464322"/>
                <a:ext cx="5344021" cy="1709051"/>
              </a:xfrm>
              <a:custGeom>
                <a:avLst/>
                <a:gdLst/>
                <a:ahLst/>
                <a:cxnLst/>
                <a:rect l="l" t="t" r="r" b="b"/>
                <a:pathLst>
                  <a:path w="5344021" h="1709051">
                    <a:moveTo>
                      <a:pt x="127000" y="63217"/>
                    </a:moveTo>
                    <a:cubicBezTo>
                      <a:pt x="126843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3" y="98176"/>
                      <a:pt x="127000" y="63217"/>
                    </a:cubicBezTo>
                    <a:close/>
                    <a:moveTo>
                      <a:pt x="71795" y="35873"/>
                    </a:moveTo>
                    <a:cubicBezTo>
                      <a:pt x="56720" y="31373"/>
                      <a:pt x="40844" y="39904"/>
                      <a:pt x="36277" y="54959"/>
                    </a:cubicBezTo>
                    <a:cubicBezTo>
                      <a:pt x="31709" y="70013"/>
                      <a:pt x="40171" y="85927"/>
                      <a:pt x="55204" y="90562"/>
                    </a:cubicBezTo>
                    <a:lnTo>
                      <a:pt x="5272225" y="1673179"/>
                    </a:lnTo>
                    <a:cubicBezTo>
                      <a:pt x="5287300" y="1677679"/>
                      <a:pt x="5303177" y="1669148"/>
                      <a:pt x="5307744" y="1654093"/>
                    </a:cubicBezTo>
                    <a:cubicBezTo>
                      <a:pt x="5312311" y="1639039"/>
                      <a:pt x="5303850" y="1623124"/>
                      <a:pt x="5288816" y="1618490"/>
                    </a:cubicBezTo>
                    <a:close/>
                    <a:moveTo>
                      <a:pt x="5344021" y="1645834"/>
                    </a:moveTo>
                    <a:cubicBezTo>
                      <a:pt x="5343864" y="1610875"/>
                      <a:pt x="5315480" y="1582618"/>
                      <a:pt x="5280521" y="1582618"/>
                    </a:cubicBezTo>
                    <a:cubicBezTo>
                      <a:pt x="5245562" y="1582618"/>
                      <a:pt x="5217177" y="1610875"/>
                      <a:pt x="5217021" y="1645834"/>
                    </a:cubicBezTo>
                    <a:cubicBezTo>
                      <a:pt x="5217177" y="1680794"/>
                      <a:pt x="5245562" y="1709051"/>
                      <a:pt x="5280521" y="1709051"/>
                    </a:cubicBezTo>
                    <a:cubicBezTo>
                      <a:pt x="5315480" y="1709051"/>
                      <a:pt x="5343864" y="1680794"/>
                      <a:pt x="5344021" y="1645834"/>
                    </a:cubicBezTo>
                    <a:close/>
                  </a:path>
                </a:pathLst>
              </a:custGeom>
              <a:solidFill>
                <a:srgbClr val="87DDE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2545011" y="3925053"/>
                <a:ext cx="5311956" cy="1413555"/>
              </a:xfrm>
              <a:custGeom>
                <a:avLst/>
                <a:gdLst/>
                <a:ahLst/>
                <a:cxnLst/>
                <a:rect l="l" t="t" r="r" b="b"/>
                <a:pathLst>
                  <a:path w="5311956" h="1413555">
                    <a:moveTo>
                      <a:pt x="127000" y="1350338"/>
                    </a:moveTo>
                    <a:cubicBezTo>
                      <a:pt x="126843" y="1315379"/>
                      <a:pt x="98459" y="1287121"/>
                      <a:pt x="63500" y="1287121"/>
                    </a:cubicBezTo>
                    <a:cubicBezTo>
                      <a:pt x="28540" y="1287121"/>
                      <a:pt x="156" y="1315379"/>
                      <a:pt x="0" y="1350338"/>
                    </a:cubicBezTo>
                    <a:cubicBezTo>
                      <a:pt x="156" y="1385297"/>
                      <a:pt x="28540" y="1413555"/>
                      <a:pt x="63500" y="1413555"/>
                    </a:cubicBezTo>
                    <a:cubicBezTo>
                      <a:pt x="98459" y="1413555"/>
                      <a:pt x="126843" y="1385297"/>
                      <a:pt x="127000" y="1350338"/>
                    </a:cubicBezTo>
                    <a:close/>
                    <a:moveTo>
                      <a:pt x="56496" y="1322635"/>
                    </a:moveTo>
                    <a:cubicBezTo>
                      <a:pt x="41261" y="1326559"/>
                      <a:pt x="32064" y="1342058"/>
                      <a:pt x="35920" y="1357311"/>
                    </a:cubicBezTo>
                    <a:cubicBezTo>
                      <a:pt x="39775" y="1372563"/>
                      <a:pt x="55234" y="1381829"/>
                      <a:pt x="70503" y="1378042"/>
                    </a:cubicBezTo>
                    <a:lnTo>
                      <a:pt x="5287524" y="59194"/>
                    </a:lnTo>
                    <a:cubicBezTo>
                      <a:pt x="5302759" y="55270"/>
                      <a:pt x="5311956" y="39770"/>
                      <a:pt x="5308100" y="24518"/>
                    </a:cubicBezTo>
                    <a:cubicBezTo>
                      <a:pt x="5304245" y="9266"/>
                      <a:pt x="5288786" y="0"/>
                      <a:pt x="5273517" y="3787"/>
                    </a:cubicBezTo>
                    <a:close/>
                  </a:path>
                </a:pathLst>
              </a:custGeom>
              <a:solidFill>
                <a:srgbClr val="87DDE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7762032" y="2870408"/>
                <a:ext cx="5311522" cy="1149353"/>
              </a:xfrm>
              <a:custGeom>
                <a:avLst/>
                <a:gdLst/>
                <a:ahLst/>
                <a:cxnLst/>
                <a:rect l="l" t="t" r="r" b="b"/>
                <a:pathLst>
                  <a:path w="5311522" h="1149353">
                    <a:moveTo>
                      <a:pt x="127000" y="1086135"/>
                    </a:moveTo>
                    <a:cubicBezTo>
                      <a:pt x="126843" y="1051176"/>
                      <a:pt x="98460" y="1022919"/>
                      <a:pt x="63500" y="1022919"/>
                    </a:cubicBezTo>
                    <a:cubicBezTo>
                      <a:pt x="28540" y="1022919"/>
                      <a:pt x="156" y="1051176"/>
                      <a:pt x="0" y="1086135"/>
                    </a:cubicBezTo>
                    <a:cubicBezTo>
                      <a:pt x="156" y="1121094"/>
                      <a:pt x="28540" y="1149352"/>
                      <a:pt x="63500" y="1149352"/>
                    </a:cubicBezTo>
                    <a:cubicBezTo>
                      <a:pt x="98460" y="1149352"/>
                      <a:pt x="126843" y="1121094"/>
                      <a:pt x="127000" y="1086135"/>
                    </a:cubicBezTo>
                    <a:close/>
                    <a:moveTo>
                      <a:pt x="57836" y="1058127"/>
                    </a:moveTo>
                    <a:cubicBezTo>
                      <a:pt x="42430" y="1061315"/>
                      <a:pt x="32498" y="1076355"/>
                      <a:pt x="35617" y="1091774"/>
                    </a:cubicBezTo>
                    <a:cubicBezTo>
                      <a:pt x="38735" y="1107194"/>
                      <a:pt x="53730" y="1117193"/>
                      <a:pt x="69164" y="1114143"/>
                    </a:cubicBezTo>
                    <a:lnTo>
                      <a:pt x="5286186" y="59065"/>
                    </a:lnTo>
                    <a:cubicBezTo>
                      <a:pt x="5301591" y="55878"/>
                      <a:pt x="5311522" y="40837"/>
                      <a:pt x="5308404" y="25418"/>
                    </a:cubicBezTo>
                    <a:cubicBezTo>
                      <a:pt x="5305285" y="9998"/>
                      <a:pt x="5290289" y="0"/>
                      <a:pt x="5274856" y="3049"/>
                    </a:cubicBezTo>
                    <a:close/>
                  </a:path>
                </a:pathLst>
              </a:custGeom>
              <a:solidFill>
                <a:srgbClr val="87DDE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12979053" y="991862"/>
                <a:ext cx="5344021" cy="1972820"/>
              </a:xfrm>
              <a:custGeom>
                <a:avLst/>
                <a:gdLst/>
                <a:ahLst/>
                <a:cxnLst/>
                <a:rect l="l" t="t" r="r" b="b"/>
                <a:pathLst>
                  <a:path w="5344021" h="1972820">
                    <a:moveTo>
                      <a:pt x="127000" y="1909603"/>
                    </a:moveTo>
                    <a:cubicBezTo>
                      <a:pt x="126843" y="1874644"/>
                      <a:pt x="98459" y="1846386"/>
                      <a:pt x="63500" y="1846386"/>
                    </a:cubicBezTo>
                    <a:cubicBezTo>
                      <a:pt x="28541" y="1846386"/>
                      <a:pt x="156" y="1874644"/>
                      <a:pt x="0" y="1909603"/>
                    </a:cubicBezTo>
                    <a:cubicBezTo>
                      <a:pt x="156" y="1944562"/>
                      <a:pt x="28541" y="1972820"/>
                      <a:pt x="63500" y="1972820"/>
                    </a:cubicBezTo>
                    <a:cubicBezTo>
                      <a:pt x="98459" y="1972820"/>
                      <a:pt x="126843" y="1944562"/>
                      <a:pt x="127000" y="1909603"/>
                    </a:cubicBezTo>
                    <a:close/>
                    <a:moveTo>
                      <a:pt x="53965" y="1882665"/>
                    </a:moveTo>
                    <a:cubicBezTo>
                      <a:pt x="39159" y="1887981"/>
                      <a:pt x="31433" y="1904265"/>
                      <a:pt x="36683" y="1919095"/>
                    </a:cubicBezTo>
                    <a:cubicBezTo>
                      <a:pt x="41932" y="1933925"/>
                      <a:pt x="58181" y="1941723"/>
                      <a:pt x="73034" y="1936541"/>
                    </a:cubicBezTo>
                    <a:lnTo>
                      <a:pt x="5290055" y="90154"/>
                    </a:lnTo>
                    <a:cubicBezTo>
                      <a:pt x="5304862" y="84839"/>
                      <a:pt x="5312587" y="68555"/>
                      <a:pt x="5307338" y="53724"/>
                    </a:cubicBezTo>
                    <a:cubicBezTo>
                      <a:pt x="5302089" y="38894"/>
                      <a:pt x="5285840" y="31096"/>
                      <a:pt x="5270987" y="36279"/>
                    </a:cubicBezTo>
                    <a:close/>
                    <a:moveTo>
                      <a:pt x="5344021" y="63216"/>
                    </a:moveTo>
                    <a:cubicBezTo>
                      <a:pt x="5343864" y="28257"/>
                      <a:pt x="5315480" y="0"/>
                      <a:pt x="5280521" y="0"/>
                    </a:cubicBezTo>
                    <a:cubicBezTo>
                      <a:pt x="5245562" y="0"/>
                      <a:pt x="5217177" y="28257"/>
                      <a:pt x="5217021" y="63216"/>
                    </a:cubicBezTo>
                    <a:cubicBezTo>
                      <a:pt x="5217177" y="98175"/>
                      <a:pt x="5245562" y="126433"/>
                      <a:pt x="5280521" y="126433"/>
                    </a:cubicBezTo>
                    <a:cubicBezTo>
                      <a:pt x="5315480" y="126433"/>
                      <a:pt x="5343864" y="98175"/>
                      <a:pt x="5344021" y="63216"/>
                    </a:cubicBezTo>
                    <a:close/>
                  </a:path>
                </a:pathLst>
              </a:custGeom>
              <a:solidFill>
                <a:srgbClr val="87DDE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2545011" y="3661716"/>
                <a:ext cx="5311522" cy="1149352"/>
              </a:xfrm>
              <a:custGeom>
                <a:avLst/>
                <a:gdLst/>
                <a:ahLst/>
                <a:cxnLst/>
                <a:rect l="l" t="t" r="r" b="b"/>
                <a:pathLst>
                  <a:path w="5311522" h="1149352">
                    <a:moveTo>
                      <a:pt x="127000" y="1086136"/>
                    </a:moveTo>
                    <a:cubicBezTo>
                      <a:pt x="126843" y="1051177"/>
                      <a:pt x="98459" y="1022919"/>
                      <a:pt x="63500" y="1022919"/>
                    </a:cubicBezTo>
                    <a:cubicBezTo>
                      <a:pt x="28540" y="1022919"/>
                      <a:pt x="156" y="1051177"/>
                      <a:pt x="0" y="1086136"/>
                    </a:cubicBezTo>
                    <a:cubicBezTo>
                      <a:pt x="156" y="1121095"/>
                      <a:pt x="28540" y="1149353"/>
                      <a:pt x="63500" y="1149353"/>
                    </a:cubicBezTo>
                    <a:cubicBezTo>
                      <a:pt x="98459" y="1149353"/>
                      <a:pt x="126843" y="1121095"/>
                      <a:pt x="127000" y="1086136"/>
                    </a:cubicBezTo>
                    <a:close/>
                    <a:moveTo>
                      <a:pt x="57835" y="1058128"/>
                    </a:moveTo>
                    <a:cubicBezTo>
                      <a:pt x="42430" y="1061315"/>
                      <a:pt x="32498" y="1076355"/>
                      <a:pt x="35617" y="1091775"/>
                    </a:cubicBezTo>
                    <a:cubicBezTo>
                      <a:pt x="38735" y="1107194"/>
                      <a:pt x="53730" y="1117193"/>
                      <a:pt x="69164" y="1114144"/>
                    </a:cubicBezTo>
                    <a:lnTo>
                      <a:pt x="5286185" y="59066"/>
                    </a:lnTo>
                    <a:cubicBezTo>
                      <a:pt x="5301590" y="55878"/>
                      <a:pt x="5311522" y="40839"/>
                      <a:pt x="5308403" y="25419"/>
                    </a:cubicBezTo>
                    <a:cubicBezTo>
                      <a:pt x="5305285" y="9999"/>
                      <a:pt x="5290290" y="0"/>
                      <a:pt x="5274857" y="3050"/>
                    </a:cubicBezTo>
                    <a:close/>
                  </a:path>
                </a:pathLst>
              </a:custGeom>
              <a:solidFill>
                <a:srgbClr val="87DDE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7762032" y="2870924"/>
                <a:ext cx="5311006" cy="885067"/>
              </a:xfrm>
              <a:custGeom>
                <a:avLst/>
                <a:gdLst/>
                <a:ahLst/>
                <a:cxnLst/>
                <a:rect l="l" t="t" r="r" b="b"/>
                <a:pathLst>
                  <a:path w="5311006" h="885067">
                    <a:moveTo>
                      <a:pt x="127000" y="821850"/>
                    </a:moveTo>
                    <a:cubicBezTo>
                      <a:pt x="126843" y="786891"/>
                      <a:pt x="98460" y="758633"/>
                      <a:pt x="63500" y="758633"/>
                    </a:cubicBezTo>
                    <a:cubicBezTo>
                      <a:pt x="28540" y="758633"/>
                      <a:pt x="156" y="786891"/>
                      <a:pt x="0" y="821850"/>
                    </a:cubicBezTo>
                    <a:cubicBezTo>
                      <a:pt x="156" y="856809"/>
                      <a:pt x="28540" y="885067"/>
                      <a:pt x="63500" y="885067"/>
                    </a:cubicBezTo>
                    <a:cubicBezTo>
                      <a:pt x="98460" y="885067"/>
                      <a:pt x="126843" y="856809"/>
                      <a:pt x="127000" y="821850"/>
                    </a:cubicBezTo>
                    <a:close/>
                    <a:moveTo>
                      <a:pt x="59215" y="793598"/>
                    </a:moveTo>
                    <a:cubicBezTo>
                      <a:pt x="43671" y="796027"/>
                      <a:pt x="33015" y="810562"/>
                      <a:pt x="35373" y="826116"/>
                    </a:cubicBezTo>
                    <a:cubicBezTo>
                      <a:pt x="37733" y="841670"/>
                      <a:pt x="52220" y="852391"/>
                      <a:pt x="67785" y="850102"/>
                    </a:cubicBezTo>
                    <a:lnTo>
                      <a:pt x="5284806" y="58793"/>
                    </a:lnTo>
                    <a:cubicBezTo>
                      <a:pt x="5300349" y="56365"/>
                      <a:pt x="5311006" y="41829"/>
                      <a:pt x="5308646" y="26275"/>
                    </a:cubicBezTo>
                    <a:cubicBezTo>
                      <a:pt x="5306288" y="10721"/>
                      <a:pt x="5291801" y="0"/>
                      <a:pt x="5276236" y="2289"/>
                    </a:cubicBezTo>
                    <a:close/>
                  </a:path>
                </a:pathLst>
              </a:custGeom>
              <a:solidFill>
                <a:srgbClr val="87DDE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12979053" y="-63217"/>
                <a:ext cx="5344021" cy="3027898"/>
              </a:xfrm>
              <a:custGeom>
                <a:avLst/>
                <a:gdLst/>
                <a:ahLst/>
                <a:cxnLst/>
                <a:rect l="l" t="t" r="r" b="b"/>
                <a:pathLst>
                  <a:path w="5344021" h="3027898">
                    <a:moveTo>
                      <a:pt x="127000" y="2964682"/>
                    </a:moveTo>
                    <a:cubicBezTo>
                      <a:pt x="126843" y="2929723"/>
                      <a:pt x="98459" y="2901465"/>
                      <a:pt x="63500" y="2901465"/>
                    </a:cubicBezTo>
                    <a:cubicBezTo>
                      <a:pt x="28541" y="2901465"/>
                      <a:pt x="156" y="2929723"/>
                      <a:pt x="0" y="2964682"/>
                    </a:cubicBezTo>
                    <a:cubicBezTo>
                      <a:pt x="156" y="2999641"/>
                      <a:pt x="28541" y="3027899"/>
                      <a:pt x="63500" y="3027899"/>
                    </a:cubicBezTo>
                    <a:cubicBezTo>
                      <a:pt x="98459" y="3027899"/>
                      <a:pt x="126843" y="2999641"/>
                      <a:pt x="127000" y="2964682"/>
                    </a:cubicBezTo>
                    <a:close/>
                    <a:moveTo>
                      <a:pt x="49611" y="2939710"/>
                    </a:moveTo>
                    <a:cubicBezTo>
                      <a:pt x="35897" y="2947418"/>
                      <a:pt x="30992" y="2964761"/>
                      <a:pt x="38639" y="2978509"/>
                    </a:cubicBezTo>
                    <a:cubicBezTo>
                      <a:pt x="46285" y="2992258"/>
                      <a:pt x="63607" y="2997240"/>
                      <a:pt x="77389" y="2989655"/>
                    </a:cubicBezTo>
                    <a:lnTo>
                      <a:pt x="5294410" y="88190"/>
                    </a:lnTo>
                    <a:cubicBezTo>
                      <a:pt x="5308124" y="80482"/>
                      <a:pt x="5313029" y="63138"/>
                      <a:pt x="5305381" y="49390"/>
                    </a:cubicBezTo>
                    <a:cubicBezTo>
                      <a:pt x="5297735" y="35641"/>
                      <a:pt x="5280414" y="30659"/>
                      <a:pt x="5266632" y="38244"/>
                    </a:cubicBezTo>
                    <a:close/>
                    <a:moveTo>
                      <a:pt x="5344021" y="63217"/>
                    </a:moveTo>
                    <a:lnTo>
                      <a:pt x="5344021" y="63217"/>
                    </a:lnTo>
                    <a:cubicBezTo>
                      <a:pt x="5343864" y="28258"/>
                      <a:pt x="5315480" y="0"/>
                      <a:pt x="5280521" y="0"/>
                    </a:cubicBezTo>
                    <a:cubicBezTo>
                      <a:pt x="5245562" y="0"/>
                      <a:pt x="5217177" y="28258"/>
                      <a:pt x="5217021" y="63217"/>
                    </a:cubicBezTo>
                    <a:lnTo>
                      <a:pt x="5217021" y="63217"/>
                    </a:lnTo>
                    <a:cubicBezTo>
                      <a:pt x="5217177" y="98176"/>
                      <a:pt x="5245562" y="126434"/>
                      <a:pt x="5280521" y="126434"/>
                    </a:cubicBezTo>
                    <a:cubicBezTo>
                      <a:pt x="5315480" y="126434"/>
                      <a:pt x="5343864" y="98176"/>
                      <a:pt x="5344021" y="63217"/>
                    </a:cubicBezTo>
                    <a:close/>
                  </a:path>
                </a:pathLst>
              </a:custGeom>
              <a:solidFill>
                <a:srgbClr val="87DDEB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1" name="Freeform 31"/>
          <p:cNvSpPr/>
          <p:nvPr/>
        </p:nvSpPr>
        <p:spPr>
          <a:xfrm rot="5400000">
            <a:off x="-1074464" y="2660154"/>
            <a:ext cx="3657600" cy="1769364"/>
          </a:xfrm>
          <a:custGeom>
            <a:avLst/>
            <a:gdLst/>
            <a:ahLst/>
            <a:cxnLst/>
            <a:rect l="l" t="t" r="r" b="b"/>
            <a:pathLst>
              <a:path w="3657600" h="1769364">
                <a:moveTo>
                  <a:pt x="0" y="0"/>
                </a:moveTo>
                <a:lnTo>
                  <a:pt x="3657600" y="0"/>
                </a:lnTo>
                <a:lnTo>
                  <a:pt x="3657600" y="1769364"/>
                </a:lnTo>
                <a:lnTo>
                  <a:pt x="0" y="1769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rot="5400000" flipH="1" flipV="1">
            <a:off x="15574518" y="6087618"/>
            <a:ext cx="3657600" cy="1769364"/>
          </a:xfrm>
          <a:custGeom>
            <a:avLst/>
            <a:gdLst/>
            <a:ahLst/>
            <a:cxnLst/>
            <a:rect l="l" t="t" r="r" b="b"/>
            <a:pathLst>
              <a:path w="3657600" h="1769364">
                <a:moveTo>
                  <a:pt x="3657600" y="1769364"/>
                </a:moveTo>
                <a:lnTo>
                  <a:pt x="0" y="1769364"/>
                </a:lnTo>
                <a:lnTo>
                  <a:pt x="0" y="0"/>
                </a:lnTo>
                <a:lnTo>
                  <a:pt x="3657600" y="0"/>
                </a:lnTo>
                <a:lnTo>
                  <a:pt x="3657600" y="17693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1028700" y="8867743"/>
            <a:ext cx="3863850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Benjamin Rader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549426" y="8867743"/>
            <a:ext cx="2789883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2023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898930" y="1722553"/>
            <a:ext cx="12490141" cy="117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9"/>
              </a:lnSpc>
            </a:pPr>
            <a:r>
              <a:rPr lang="en-US" sz="6999">
                <a:solidFill>
                  <a:srgbClr val="FFFFFF"/>
                </a:solidFill>
                <a:latin typeface="Retropix Bold"/>
              </a:rPr>
              <a:t>PERFORMANCE REPORT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179450" y="2852779"/>
            <a:ext cx="9929099" cy="36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Lato"/>
              </a:rPr>
              <a:t>Our company performance for the past year in serving our clients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27807" y="1810562"/>
            <a:ext cx="3557474" cy="3072768"/>
          </a:xfrm>
          <a:custGeom>
            <a:avLst/>
            <a:gdLst/>
            <a:ahLst/>
            <a:cxnLst/>
            <a:rect l="l" t="t" r="r" b="b"/>
            <a:pathLst>
              <a:path w="3557474" h="3072768">
                <a:moveTo>
                  <a:pt x="0" y="0"/>
                </a:moveTo>
                <a:lnTo>
                  <a:pt x="3557474" y="0"/>
                </a:lnTo>
                <a:lnTo>
                  <a:pt x="3557474" y="3072769"/>
                </a:lnTo>
                <a:lnTo>
                  <a:pt x="0" y="3072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8867743"/>
            <a:ext cx="3863850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Benjamin Rader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549426" y="8867743"/>
            <a:ext cx="2789883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218154"/>
            <a:ext cx="7475116" cy="126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40"/>
              </a:lnSpc>
            </a:pPr>
            <a:r>
              <a:rPr lang="en-US" sz="7600">
                <a:solidFill>
                  <a:srgbClr val="FFFFFF"/>
                </a:solidFill>
                <a:latin typeface="Retropix Bold"/>
              </a:rPr>
              <a:t>CLIENT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430929"/>
            <a:ext cx="7475116" cy="126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40"/>
              </a:lnSpc>
            </a:pPr>
            <a:r>
              <a:rPr lang="en-US" sz="7600">
                <a:solidFill>
                  <a:srgbClr val="87DDEB"/>
                </a:solidFill>
                <a:latin typeface="Retropix Bold Italics"/>
              </a:rPr>
              <a:t>TESTIMONIALS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41007" y="2784322"/>
            <a:ext cx="5917966" cy="1323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Thanks to the help of the Wardiere Inc.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team, problems that attack computers in our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company can be handled properly and the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stored data remains safe.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41007" y="6316759"/>
            <a:ext cx="5841255" cy="165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Even though the process took a long time,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the state of our computers was back, even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though some data was lost because we did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not immediately submit our problems to the</a:t>
            </a:r>
          </a:p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Wardiere Inc. team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41007" y="2194280"/>
            <a:ext cx="2871479" cy="405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87DDEB"/>
                </a:solidFill>
                <a:latin typeface="Lato Bold"/>
              </a:rPr>
              <a:t>Avery Davis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41007" y="5726717"/>
            <a:ext cx="3421248" cy="405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87DDEB"/>
                </a:solidFill>
                <a:latin typeface="Lato Bold"/>
              </a:rPr>
              <a:t>Greta Mae Evans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2163" y="4458970"/>
            <a:ext cx="3723024" cy="1926665"/>
          </a:xfrm>
          <a:custGeom>
            <a:avLst/>
            <a:gdLst/>
            <a:ahLst/>
            <a:cxnLst/>
            <a:rect l="l" t="t" r="r" b="b"/>
            <a:pathLst>
              <a:path w="3723024" h="1926665">
                <a:moveTo>
                  <a:pt x="0" y="0"/>
                </a:moveTo>
                <a:lnTo>
                  <a:pt x="3723025" y="0"/>
                </a:lnTo>
                <a:lnTo>
                  <a:pt x="3723025" y="1926665"/>
                </a:lnTo>
                <a:lnTo>
                  <a:pt x="0" y="1926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867743"/>
            <a:ext cx="3863850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Benjamin Rader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549426" y="8867743"/>
            <a:ext cx="2789883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2023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75284" y="2406015"/>
            <a:ext cx="6698391" cy="126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40"/>
              </a:lnSpc>
            </a:pPr>
            <a:r>
              <a:rPr lang="en-US" sz="7600">
                <a:solidFill>
                  <a:srgbClr val="87DDEB"/>
                </a:solidFill>
                <a:latin typeface="Retropix Bold"/>
              </a:rPr>
              <a:t>CALL 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75284" y="3823768"/>
            <a:ext cx="6256072" cy="73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Lato"/>
              </a:rPr>
              <a:t>Do not hesitate to reach us whenever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Lato"/>
              </a:rPr>
              <a:t>you need our help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75284" y="5949477"/>
            <a:ext cx="5713024" cy="157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4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+123 456 7890</a:t>
            </a:r>
          </a:p>
          <a:p>
            <a:pPr>
              <a:lnSpc>
                <a:spcPts val="3154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@reallygreatsite</a:t>
            </a:r>
          </a:p>
          <a:p>
            <a:pPr>
              <a:lnSpc>
                <a:spcPts val="3154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www.reallygreatsite.com</a:t>
            </a:r>
          </a:p>
          <a:p>
            <a:pPr>
              <a:lnSpc>
                <a:spcPts val="3154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hello@reallygreatsite.comhello@reallygreatsite.com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55548" y="1805437"/>
            <a:ext cx="6411641" cy="6411641"/>
          </a:xfrm>
          <a:custGeom>
            <a:avLst/>
            <a:gdLst/>
            <a:ahLst/>
            <a:cxnLst/>
            <a:rect l="l" t="t" r="r" b="b"/>
            <a:pathLst>
              <a:path w="6411641" h="6411641">
                <a:moveTo>
                  <a:pt x="0" y="0"/>
                </a:moveTo>
                <a:lnTo>
                  <a:pt x="6411641" y="0"/>
                </a:lnTo>
                <a:lnTo>
                  <a:pt x="6411641" y="6411641"/>
                </a:lnTo>
                <a:lnTo>
                  <a:pt x="0" y="64116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092267" y="-1436087"/>
            <a:ext cx="4762873" cy="2464787"/>
          </a:xfrm>
          <a:custGeom>
            <a:avLst/>
            <a:gdLst/>
            <a:ahLst/>
            <a:cxnLst/>
            <a:rect l="l" t="t" r="r" b="b"/>
            <a:pathLst>
              <a:path w="4762873" h="2464787">
                <a:moveTo>
                  <a:pt x="0" y="0"/>
                </a:moveTo>
                <a:lnTo>
                  <a:pt x="4762873" y="0"/>
                </a:lnTo>
                <a:lnTo>
                  <a:pt x="4762873" y="2464787"/>
                </a:lnTo>
                <a:lnTo>
                  <a:pt x="0" y="24647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0209449" y="9258300"/>
            <a:ext cx="4762873" cy="2464787"/>
          </a:xfrm>
          <a:custGeom>
            <a:avLst/>
            <a:gdLst/>
            <a:ahLst/>
            <a:cxnLst/>
            <a:rect l="l" t="t" r="r" b="b"/>
            <a:pathLst>
              <a:path w="4762873" h="2464787">
                <a:moveTo>
                  <a:pt x="0" y="0"/>
                </a:moveTo>
                <a:lnTo>
                  <a:pt x="4762872" y="0"/>
                </a:lnTo>
                <a:lnTo>
                  <a:pt x="4762872" y="2464787"/>
                </a:lnTo>
                <a:lnTo>
                  <a:pt x="0" y="24647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57755" y="2750701"/>
            <a:ext cx="7732224" cy="134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 dirty="0">
                <a:solidFill>
                  <a:srgbClr val="FFFFFF"/>
                </a:solidFill>
                <a:latin typeface="Retropix Bold"/>
              </a:rPr>
              <a:t>WELCOME 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57755" y="3963476"/>
            <a:ext cx="7732224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 dirty="0">
                <a:solidFill>
                  <a:srgbClr val="87DDEB"/>
                </a:solidFill>
                <a:latin typeface="Retropix Bold Italics"/>
              </a:rPr>
              <a:t>WARDIERE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863553"/>
            <a:ext cx="3863850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Benjamin Rader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95450" y="8887461"/>
            <a:ext cx="3863850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2023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24798" y="6304372"/>
            <a:ext cx="7751011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Lato"/>
              </a:rPr>
              <a:t>A place you can find any solution to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Lato"/>
              </a:rPr>
              <a:t>your technology and software problems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5097566"/>
            <a:ext cx="245848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8929759" y="7278072"/>
            <a:ext cx="245848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6944520" y="5097566"/>
            <a:ext cx="245848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4845579" y="7278072"/>
            <a:ext cx="245848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3997443" y="5097566"/>
            <a:ext cx="245848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1898501" y="7278072"/>
            <a:ext cx="245848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6255984"/>
            <a:ext cx="2697474" cy="1854513"/>
          </a:xfrm>
          <a:custGeom>
            <a:avLst/>
            <a:gdLst/>
            <a:ahLst/>
            <a:cxnLst/>
            <a:rect l="l" t="t" r="r" b="b"/>
            <a:pathLst>
              <a:path w="2697474" h="1854513">
                <a:moveTo>
                  <a:pt x="0" y="0"/>
                </a:moveTo>
                <a:lnTo>
                  <a:pt x="2697474" y="0"/>
                </a:lnTo>
                <a:lnTo>
                  <a:pt x="2697474" y="1854514"/>
                </a:lnTo>
                <a:lnTo>
                  <a:pt x="0" y="1854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13693385" y="2321395"/>
            <a:ext cx="4762873" cy="2464787"/>
          </a:xfrm>
          <a:custGeom>
            <a:avLst/>
            <a:gdLst/>
            <a:ahLst/>
            <a:cxnLst/>
            <a:rect l="l" t="t" r="r" b="b"/>
            <a:pathLst>
              <a:path w="4762873" h="2464787">
                <a:moveTo>
                  <a:pt x="0" y="0"/>
                </a:moveTo>
                <a:lnTo>
                  <a:pt x="4762873" y="0"/>
                </a:lnTo>
                <a:lnTo>
                  <a:pt x="4762873" y="2464786"/>
                </a:lnTo>
                <a:lnTo>
                  <a:pt x="0" y="2464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1883262"/>
            <a:ext cx="7732224" cy="134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Retropix Bold"/>
              </a:rPr>
              <a:t>CONTENT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6445" y="3793385"/>
            <a:ext cx="1662995" cy="114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6900">
                <a:solidFill>
                  <a:srgbClr val="87DDEB"/>
                </a:solidFill>
                <a:latin typeface="Retropix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27504" y="5973892"/>
            <a:ext cx="1662995" cy="114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6900">
                <a:solidFill>
                  <a:srgbClr val="87DDEB"/>
                </a:solidFill>
                <a:latin typeface="Retropix Bold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42265" y="3793385"/>
            <a:ext cx="1662995" cy="114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6900">
                <a:solidFill>
                  <a:srgbClr val="87DDEB"/>
                </a:solidFill>
                <a:latin typeface="Retropix 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43324" y="5973892"/>
            <a:ext cx="1662995" cy="114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6900">
                <a:solidFill>
                  <a:srgbClr val="87DDEB"/>
                </a:solidFill>
                <a:latin typeface="Retropix Bold"/>
              </a:rPr>
              <a:t>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95188" y="3793385"/>
            <a:ext cx="1662995" cy="114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6900">
                <a:solidFill>
                  <a:srgbClr val="87DDEB"/>
                </a:solidFill>
                <a:latin typeface="Retropix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96246" y="5973892"/>
            <a:ext cx="1662995" cy="114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6900">
                <a:solidFill>
                  <a:srgbClr val="87DDEB"/>
                </a:solidFill>
                <a:latin typeface="Retropix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863553"/>
            <a:ext cx="3863850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Benjamin Rader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75460" y="8863553"/>
            <a:ext cx="3863850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2023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5176" y="5269677"/>
            <a:ext cx="2085532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About Us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16235" y="7450184"/>
            <a:ext cx="2085532" cy="65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Recent</a:t>
            </a:r>
          </a:p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Projects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30997" y="5269677"/>
            <a:ext cx="2085532" cy="65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Regular</a:t>
            </a:r>
          </a:p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Clients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032055" y="7450184"/>
            <a:ext cx="2085532" cy="65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Client</a:t>
            </a:r>
          </a:p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Testimonials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83919" y="5269677"/>
            <a:ext cx="2085532" cy="65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Service We Provide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84978" y="7450184"/>
            <a:ext cx="2085532" cy="65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Performance Report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81821" y="2282357"/>
            <a:ext cx="3377640" cy="3429076"/>
          </a:xfrm>
          <a:custGeom>
            <a:avLst/>
            <a:gdLst/>
            <a:ahLst/>
            <a:cxnLst/>
            <a:rect l="l" t="t" r="r" b="b"/>
            <a:pathLst>
              <a:path w="3377640" h="3429076">
                <a:moveTo>
                  <a:pt x="0" y="0"/>
                </a:moveTo>
                <a:lnTo>
                  <a:pt x="3377640" y="0"/>
                </a:lnTo>
                <a:lnTo>
                  <a:pt x="3377640" y="3429076"/>
                </a:lnTo>
                <a:lnTo>
                  <a:pt x="0" y="342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3426669" y="4968965"/>
            <a:ext cx="3377640" cy="3429076"/>
          </a:xfrm>
          <a:custGeom>
            <a:avLst/>
            <a:gdLst/>
            <a:ahLst/>
            <a:cxnLst/>
            <a:rect l="l" t="t" r="r" b="b"/>
            <a:pathLst>
              <a:path w="3377640" h="3429076">
                <a:moveTo>
                  <a:pt x="0" y="0"/>
                </a:moveTo>
                <a:lnTo>
                  <a:pt x="3377640" y="0"/>
                </a:lnTo>
                <a:lnTo>
                  <a:pt x="3377640" y="3429076"/>
                </a:lnTo>
                <a:lnTo>
                  <a:pt x="0" y="342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6382699" y="136181"/>
            <a:ext cx="3986439" cy="2641016"/>
          </a:xfrm>
          <a:custGeom>
            <a:avLst/>
            <a:gdLst/>
            <a:ahLst/>
            <a:cxnLst/>
            <a:rect l="l" t="t" r="r" b="b"/>
            <a:pathLst>
              <a:path w="3986439" h="2641016">
                <a:moveTo>
                  <a:pt x="0" y="0"/>
                </a:moveTo>
                <a:lnTo>
                  <a:pt x="3986439" y="0"/>
                </a:lnTo>
                <a:lnTo>
                  <a:pt x="3986439" y="2641016"/>
                </a:lnTo>
                <a:lnTo>
                  <a:pt x="0" y="2641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>
            <a:off x="9642790" y="8625544"/>
            <a:ext cx="2485301" cy="1646512"/>
          </a:xfrm>
          <a:custGeom>
            <a:avLst/>
            <a:gdLst/>
            <a:ahLst/>
            <a:cxnLst/>
            <a:rect l="l" t="t" r="r" b="b"/>
            <a:pathLst>
              <a:path w="2485301" h="1646512">
                <a:moveTo>
                  <a:pt x="0" y="0"/>
                </a:moveTo>
                <a:lnTo>
                  <a:pt x="2485301" y="0"/>
                </a:lnTo>
                <a:lnTo>
                  <a:pt x="2485301" y="1646512"/>
                </a:lnTo>
                <a:lnTo>
                  <a:pt x="0" y="1646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863553"/>
            <a:ext cx="3863850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Benjamin Rader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75460" y="8887461"/>
            <a:ext cx="3863850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6438" y="2289038"/>
            <a:ext cx="7732224" cy="134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Retropix Bold"/>
              </a:rPr>
              <a:t>ABOUT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6438" y="3501814"/>
            <a:ext cx="8669989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87DDEB"/>
                </a:solidFill>
                <a:latin typeface="Retropix Bold Italics"/>
              </a:rPr>
              <a:t>WARDIERE INC.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6438" y="5293301"/>
            <a:ext cx="7474763" cy="222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Lato"/>
              </a:rPr>
              <a:t>As an IT consulting company, we help any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Lato"/>
              </a:rPr>
              <a:t>company or business to solve their information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Lato"/>
              </a:rPr>
              <a:t>technology issues, such as software, computer,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Lato"/>
              </a:rPr>
              <a:t>and application issues. We hope to provide the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Lato"/>
              </a:rPr>
              <a:t>best assistance for the smooth work of each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Lato"/>
              </a:rPr>
              <a:t>client.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477" y="4769751"/>
            <a:ext cx="6933429" cy="3420186"/>
            <a:chOff x="0" y="0"/>
            <a:chExt cx="1826088" cy="9007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6088" cy="900790"/>
            </a:xfrm>
            <a:custGeom>
              <a:avLst/>
              <a:gdLst/>
              <a:ahLst/>
              <a:cxnLst/>
              <a:rect l="l" t="t" r="r" b="b"/>
              <a:pathLst>
                <a:path w="1826088" h="900790">
                  <a:moveTo>
                    <a:pt x="56947" y="0"/>
                  </a:moveTo>
                  <a:lnTo>
                    <a:pt x="1769141" y="0"/>
                  </a:lnTo>
                  <a:cubicBezTo>
                    <a:pt x="1800592" y="0"/>
                    <a:pt x="1826088" y="25496"/>
                    <a:pt x="1826088" y="56947"/>
                  </a:cubicBezTo>
                  <a:lnTo>
                    <a:pt x="1826088" y="843843"/>
                  </a:lnTo>
                  <a:cubicBezTo>
                    <a:pt x="1826088" y="858946"/>
                    <a:pt x="1820089" y="873431"/>
                    <a:pt x="1809409" y="884110"/>
                  </a:cubicBezTo>
                  <a:cubicBezTo>
                    <a:pt x="1798729" y="894790"/>
                    <a:pt x="1784245" y="900790"/>
                    <a:pt x="1769141" y="900790"/>
                  </a:cubicBezTo>
                  <a:lnTo>
                    <a:pt x="56947" y="900790"/>
                  </a:lnTo>
                  <a:cubicBezTo>
                    <a:pt x="41844" y="900790"/>
                    <a:pt x="27359" y="894790"/>
                    <a:pt x="16679" y="884110"/>
                  </a:cubicBezTo>
                  <a:cubicBezTo>
                    <a:pt x="6000" y="873431"/>
                    <a:pt x="0" y="858946"/>
                    <a:pt x="0" y="843843"/>
                  </a:cubicBezTo>
                  <a:lnTo>
                    <a:pt x="0" y="56947"/>
                  </a:lnTo>
                  <a:cubicBezTo>
                    <a:pt x="0" y="41844"/>
                    <a:pt x="6000" y="27359"/>
                    <a:pt x="16679" y="16679"/>
                  </a:cubicBezTo>
                  <a:cubicBezTo>
                    <a:pt x="27359" y="6000"/>
                    <a:pt x="41844" y="0"/>
                    <a:pt x="56947" y="0"/>
                  </a:cubicBezTo>
                  <a:close/>
                </a:path>
              </a:pathLst>
            </a:custGeom>
            <a:solidFill>
              <a:srgbClr val="262B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26088" cy="938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25871" y="4769751"/>
            <a:ext cx="6933429" cy="3420186"/>
            <a:chOff x="0" y="0"/>
            <a:chExt cx="1826088" cy="9007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6088" cy="900790"/>
            </a:xfrm>
            <a:custGeom>
              <a:avLst/>
              <a:gdLst/>
              <a:ahLst/>
              <a:cxnLst/>
              <a:rect l="l" t="t" r="r" b="b"/>
              <a:pathLst>
                <a:path w="1826088" h="900790">
                  <a:moveTo>
                    <a:pt x="56947" y="0"/>
                  </a:moveTo>
                  <a:lnTo>
                    <a:pt x="1769141" y="0"/>
                  </a:lnTo>
                  <a:cubicBezTo>
                    <a:pt x="1800592" y="0"/>
                    <a:pt x="1826088" y="25496"/>
                    <a:pt x="1826088" y="56947"/>
                  </a:cubicBezTo>
                  <a:lnTo>
                    <a:pt x="1826088" y="843843"/>
                  </a:lnTo>
                  <a:cubicBezTo>
                    <a:pt x="1826088" y="858946"/>
                    <a:pt x="1820089" y="873431"/>
                    <a:pt x="1809409" y="884110"/>
                  </a:cubicBezTo>
                  <a:cubicBezTo>
                    <a:pt x="1798729" y="894790"/>
                    <a:pt x="1784245" y="900790"/>
                    <a:pt x="1769141" y="900790"/>
                  </a:cubicBezTo>
                  <a:lnTo>
                    <a:pt x="56947" y="900790"/>
                  </a:lnTo>
                  <a:cubicBezTo>
                    <a:pt x="41844" y="900790"/>
                    <a:pt x="27359" y="894790"/>
                    <a:pt x="16679" y="884110"/>
                  </a:cubicBezTo>
                  <a:cubicBezTo>
                    <a:pt x="6000" y="873431"/>
                    <a:pt x="0" y="858946"/>
                    <a:pt x="0" y="843843"/>
                  </a:cubicBezTo>
                  <a:lnTo>
                    <a:pt x="0" y="56947"/>
                  </a:lnTo>
                  <a:cubicBezTo>
                    <a:pt x="0" y="41844"/>
                    <a:pt x="6000" y="27359"/>
                    <a:pt x="16679" y="16679"/>
                  </a:cubicBezTo>
                  <a:cubicBezTo>
                    <a:pt x="27359" y="6000"/>
                    <a:pt x="41844" y="0"/>
                    <a:pt x="56947" y="0"/>
                  </a:cubicBezTo>
                  <a:close/>
                </a:path>
              </a:pathLst>
            </a:custGeom>
            <a:solidFill>
              <a:srgbClr val="262B3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26088" cy="938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53515" y="7591405"/>
            <a:ext cx="2705231" cy="598532"/>
          </a:xfrm>
          <a:custGeom>
            <a:avLst/>
            <a:gdLst/>
            <a:ahLst/>
            <a:cxnLst/>
            <a:rect l="l" t="t" r="r" b="b"/>
            <a:pathLst>
              <a:path w="2705231" h="598532">
                <a:moveTo>
                  <a:pt x="0" y="0"/>
                </a:moveTo>
                <a:lnTo>
                  <a:pt x="2705231" y="0"/>
                </a:lnTo>
                <a:lnTo>
                  <a:pt x="2705231" y="598532"/>
                </a:lnTo>
                <a:lnTo>
                  <a:pt x="0" y="598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015486" y="7591405"/>
            <a:ext cx="2705231" cy="598532"/>
          </a:xfrm>
          <a:custGeom>
            <a:avLst/>
            <a:gdLst/>
            <a:ahLst/>
            <a:cxnLst/>
            <a:rect l="l" t="t" r="r" b="b"/>
            <a:pathLst>
              <a:path w="2705231" h="598532">
                <a:moveTo>
                  <a:pt x="0" y="0"/>
                </a:moveTo>
                <a:lnTo>
                  <a:pt x="2705231" y="0"/>
                </a:lnTo>
                <a:lnTo>
                  <a:pt x="2705231" y="598532"/>
                </a:lnTo>
                <a:lnTo>
                  <a:pt x="0" y="598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>
            <a:off x="5602483" y="4769751"/>
            <a:ext cx="2705231" cy="598532"/>
          </a:xfrm>
          <a:custGeom>
            <a:avLst/>
            <a:gdLst/>
            <a:ahLst/>
            <a:cxnLst/>
            <a:rect l="l" t="t" r="r" b="b"/>
            <a:pathLst>
              <a:path w="2705231" h="598532">
                <a:moveTo>
                  <a:pt x="0" y="0"/>
                </a:moveTo>
                <a:lnTo>
                  <a:pt x="2705231" y="0"/>
                </a:lnTo>
                <a:lnTo>
                  <a:pt x="2705231" y="598532"/>
                </a:lnTo>
                <a:lnTo>
                  <a:pt x="0" y="598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0800000">
            <a:off x="14864454" y="4769751"/>
            <a:ext cx="2705231" cy="598532"/>
          </a:xfrm>
          <a:custGeom>
            <a:avLst/>
            <a:gdLst/>
            <a:ahLst/>
            <a:cxnLst/>
            <a:rect l="l" t="t" r="r" b="b"/>
            <a:pathLst>
              <a:path w="2705231" h="598532">
                <a:moveTo>
                  <a:pt x="0" y="0"/>
                </a:moveTo>
                <a:lnTo>
                  <a:pt x="2705231" y="0"/>
                </a:lnTo>
                <a:lnTo>
                  <a:pt x="2705231" y="598532"/>
                </a:lnTo>
                <a:lnTo>
                  <a:pt x="0" y="598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024267" y="5277349"/>
            <a:ext cx="4655849" cy="713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5"/>
              </a:lnSpc>
            </a:pPr>
            <a:r>
              <a:rPr lang="en-US" sz="4300">
                <a:solidFill>
                  <a:srgbClr val="87DDEB"/>
                </a:solidFill>
                <a:latin typeface="Retropix Bold"/>
              </a:rPr>
              <a:t>VISION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64661" y="5277349"/>
            <a:ext cx="4655849" cy="713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5"/>
              </a:lnSpc>
            </a:pPr>
            <a:r>
              <a:rPr lang="en-US" sz="4300">
                <a:solidFill>
                  <a:srgbClr val="87DDEB"/>
                </a:solidFill>
                <a:latin typeface="Retropix Bold"/>
              </a:rPr>
              <a:t>MISSION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8863553"/>
            <a:ext cx="3863850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Benjamin Rader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75460" y="8863553"/>
            <a:ext cx="3863850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2023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52192" y="1293355"/>
            <a:ext cx="9583617" cy="134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Retropix Bold"/>
              </a:rPr>
              <a:t>WARDIERE INC.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64268" y="2506131"/>
            <a:ext cx="9959464" cy="134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8000">
                <a:solidFill>
                  <a:srgbClr val="87DDEB"/>
                </a:solidFill>
                <a:latin typeface="Retropix Bold Italics"/>
              </a:rPr>
              <a:t>VALUES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62327" y="6432219"/>
            <a:ext cx="5379728" cy="105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Lato"/>
              </a:rPr>
              <a:t>Be the best IT consulting company that can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Lato"/>
              </a:rPr>
              <a:t>provide every solution that client needs with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Lato"/>
              </a:rPr>
              <a:t>the best result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68341" y="6432219"/>
            <a:ext cx="5648490" cy="105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Lato"/>
              </a:rPr>
              <a:t>Develop IT services that answer all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Lato"/>
              </a:rPr>
              <a:t>challenges from clients with the best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Lato"/>
              </a:rPr>
              <a:t>level of success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5771" y="3916648"/>
            <a:ext cx="3256855" cy="3041088"/>
          </a:xfrm>
          <a:custGeom>
            <a:avLst/>
            <a:gdLst/>
            <a:ahLst/>
            <a:cxnLst/>
            <a:rect l="l" t="t" r="r" b="b"/>
            <a:pathLst>
              <a:path w="3256855" h="3041088">
                <a:moveTo>
                  <a:pt x="0" y="0"/>
                </a:moveTo>
                <a:lnTo>
                  <a:pt x="3256855" y="0"/>
                </a:lnTo>
                <a:lnTo>
                  <a:pt x="3256855" y="3041088"/>
                </a:lnTo>
                <a:lnTo>
                  <a:pt x="0" y="3041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60756" y="3901525"/>
            <a:ext cx="3256855" cy="3041088"/>
          </a:xfrm>
          <a:custGeom>
            <a:avLst/>
            <a:gdLst/>
            <a:ahLst/>
            <a:cxnLst/>
            <a:rect l="l" t="t" r="r" b="b"/>
            <a:pathLst>
              <a:path w="3256855" h="3041088">
                <a:moveTo>
                  <a:pt x="0" y="0"/>
                </a:moveTo>
                <a:lnTo>
                  <a:pt x="3256855" y="0"/>
                </a:lnTo>
                <a:lnTo>
                  <a:pt x="3256855" y="3041089"/>
                </a:lnTo>
                <a:lnTo>
                  <a:pt x="0" y="304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465638" y="3931770"/>
            <a:ext cx="3256855" cy="3041088"/>
          </a:xfrm>
          <a:custGeom>
            <a:avLst/>
            <a:gdLst/>
            <a:ahLst/>
            <a:cxnLst/>
            <a:rect l="l" t="t" r="r" b="b"/>
            <a:pathLst>
              <a:path w="3256855" h="3041088">
                <a:moveTo>
                  <a:pt x="0" y="0"/>
                </a:moveTo>
                <a:lnTo>
                  <a:pt x="3256855" y="0"/>
                </a:lnTo>
                <a:lnTo>
                  <a:pt x="3256855" y="3041089"/>
                </a:lnTo>
                <a:lnTo>
                  <a:pt x="0" y="304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760586" y="3916648"/>
            <a:ext cx="3256855" cy="3041088"/>
          </a:xfrm>
          <a:custGeom>
            <a:avLst/>
            <a:gdLst/>
            <a:ahLst/>
            <a:cxnLst/>
            <a:rect l="l" t="t" r="r" b="b"/>
            <a:pathLst>
              <a:path w="3256855" h="3041088">
                <a:moveTo>
                  <a:pt x="0" y="0"/>
                </a:moveTo>
                <a:lnTo>
                  <a:pt x="3256855" y="0"/>
                </a:lnTo>
                <a:lnTo>
                  <a:pt x="3256855" y="3041088"/>
                </a:lnTo>
                <a:lnTo>
                  <a:pt x="0" y="3041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863553"/>
            <a:ext cx="3863850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Benjamin Rader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75460" y="8869557"/>
            <a:ext cx="3863850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2023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52192" y="912355"/>
            <a:ext cx="9583617" cy="134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Retropix Bold"/>
              </a:rPr>
              <a:t>THE AWESOME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64268" y="2125131"/>
            <a:ext cx="9959464" cy="1346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8000">
                <a:solidFill>
                  <a:srgbClr val="87DDEB"/>
                </a:solidFill>
                <a:latin typeface="Retropix Bold Italics"/>
              </a:rPr>
              <a:t>TEAM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915076" y="4266680"/>
            <a:ext cx="2358244" cy="2358235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87DD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010061" y="4251557"/>
            <a:ext cx="2358244" cy="2358235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87DD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5914944" y="4281802"/>
            <a:ext cx="2358244" cy="2358235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87DD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4209891" y="4266680"/>
            <a:ext cx="2358244" cy="2358235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87DD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AutoShape 18"/>
          <p:cNvSpPr/>
          <p:nvPr/>
        </p:nvSpPr>
        <p:spPr>
          <a:xfrm>
            <a:off x="4236396" y="5374445"/>
            <a:ext cx="1678548" cy="0"/>
          </a:xfrm>
          <a:prstGeom prst="line">
            <a:avLst/>
          </a:prstGeom>
          <a:ln w="47625" cap="flat">
            <a:solidFill>
              <a:srgbClr val="87DD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8250581" y="5389567"/>
            <a:ext cx="1786837" cy="0"/>
          </a:xfrm>
          <a:prstGeom prst="line">
            <a:avLst/>
          </a:prstGeom>
          <a:ln w="47625" cap="flat">
            <a:solidFill>
              <a:srgbClr val="87DD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12368305" y="5326820"/>
            <a:ext cx="1841586" cy="0"/>
          </a:xfrm>
          <a:prstGeom prst="line">
            <a:avLst/>
          </a:prstGeom>
          <a:ln w="47625" cap="flat">
            <a:solidFill>
              <a:srgbClr val="87DD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524897" y="7158980"/>
            <a:ext cx="3148382" cy="38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87DDEB"/>
                </a:solidFill>
                <a:latin typeface="Lato Bold"/>
              </a:rPr>
              <a:t>Benjamin Shah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24765" y="7158980"/>
            <a:ext cx="3148382" cy="38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87DDEB"/>
                </a:solidFill>
                <a:latin typeface="Lato Bold"/>
              </a:rPr>
              <a:t>Hannah Morales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14992" y="7158980"/>
            <a:ext cx="3148382" cy="38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87DDEB"/>
                </a:solidFill>
                <a:latin typeface="Lato Bold"/>
              </a:rPr>
              <a:t>Chad Gibbons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874259" y="7158980"/>
            <a:ext cx="3148382" cy="38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87DDEB"/>
                </a:solidFill>
                <a:latin typeface="Lato Bold"/>
              </a:rPr>
              <a:t>Helene Paquet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6088" y="7598362"/>
            <a:ext cx="4106001" cy="58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Lato Italics"/>
              </a:rPr>
              <a:t>CEO of Wardiere Inc.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Lato Italics"/>
              </a:rPr>
              <a:t>Consulting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045956" y="7598362"/>
            <a:ext cx="4106001" cy="58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Lato Italics"/>
              </a:rPr>
              <a:t> Head of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Lato Italics"/>
              </a:rPr>
              <a:t>IT Consultant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136183" y="7598362"/>
            <a:ext cx="4106001" cy="58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Lato Italics"/>
              </a:rPr>
              <a:t>Head of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Lato Italics"/>
              </a:rPr>
              <a:t>Marketing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395450" y="7598362"/>
            <a:ext cx="4106001" cy="58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Lato Italics"/>
              </a:rPr>
              <a:t>Head of Research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Lato Italics"/>
              </a:rPr>
              <a:t>and Development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19629" y="1692037"/>
            <a:ext cx="1774587" cy="1774587"/>
          </a:xfrm>
          <a:custGeom>
            <a:avLst/>
            <a:gdLst/>
            <a:ahLst/>
            <a:cxnLst/>
            <a:rect l="l" t="t" r="r" b="b"/>
            <a:pathLst>
              <a:path w="1774587" h="1774587">
                <a:moveTo>
                  <a:pt x="0" y="0"/>
                </a:moveTo>
                <a:lnTo>
                  <a:pt x="1774587" y="0"/>
                </a:lnTo>
                <a:lnTo>
                  <a:pt x="1774587" y="1774587"/>
                </a:lnTo>
                <a:lnTo>
                  <a:pt x="0" y="1774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395229" y="4309523"/>
            <a:ext cx="1774587" cy="1774587"/>
          </a:xfrm>
          <a:custGeom>
            <a:avLst/>
            <a:gdLst/>
            <a:ahLst/>
            <a:cxnLst/>
            <a:rect l="l" t="t" r="r" b="b"/>
            <a:pathLst>
              <a:path w="1774587" h="1774587">
                <a:moveTo>
                  <a:pt x="0" y="0"/>
                </a:moveTo>
                <a:lnTo>
                  <a:pt x="1774587" y="0"/>
                </a:lnTo>
                <a:lnTo>
                  <a:pt x="1774587" y="1774587"/>
                </a:lnTo>
                <a:lnTo>
                  <a:pt x="0" y="1774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395229" y="7031816"/>
            <a:ext cx="1774587" cy="1774587"/>
          </a:xfrm>
          <a:custGeom>
            <a:avLst/>
            <a:gdLst/>
            <a:ahLst/>
            <a:cxnLst/>
            <a:rect l="l" t="t" r="r" b="b"/>
            <a:pathLst>
              <a:path w="1774587" h="1774587">
                <a:moveTo>
                  <a:pt x="0" y="0"/>
                </a:moveTo>
                <a:lnTo>
                  <a:pt x="1774587" y="0"/>
                </a:lnTo>
                <a:lnTo>
                  <a:pt x="1774587" y="1774587"/>
                </a:lnTo>
                <a:lnTo>
                  <a:pt x="0" y="1774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534034" y="1906445"/>
            <a:ext cx="1345777" cy="1345771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87DD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609634" y="4523931"/>
            <a:ext cx="1345777" cy="134577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87DD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AutoShape 9"/>
          <p:cNvSpPr/>
          <p:nvPr/>
        </p:nvSpPr>
        <p:spPr>
          <a:xfrm rot="-5400000">
            <a:off x="8857468" y="5470243"/>
            <a:ext cx="4850109" cy="0"/>
          </a:xfrm>
          <a:prstGeom prst="line">
            <a:avLst/>
          </a:prstGeom>
          <a:ln w="47625" cap="flat">
            <a:solidFill>
              <a:srgbClr val="87DD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609634" y="7246224"/>
            <a:ext cx="1345777" cy="1345771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87DDEB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8863553"/>
            <a:ext cx="3863850" cy="65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For Cooperation and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Collaboration Offer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95450" y="8887461"/>
            <a:ext cx="3863850" cy="65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April</a:t>
            </a:r>
          </a:p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2023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6438" y="3532936"/>
            <a:ext cx="9054683" cy="1208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5"/>
              </a:lnSpc>
            </a:pPr>
            <a:r>
              <a:rPr lang="en-US" sz="7300">
                <a:solidFill>
                  <a:srgbClr val="FFFFFF"/>
                </a:solidFill>
                <a:latin typeface="Retropix Bold"/>
              </a:rPr>
              <a:t>WARDUERE INC.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6438" y="4745712"/>
            <a:ext cx="9418484" cy="1208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5"/>
              </a:lnSpc>
            </a:pPr>
            <a:r>
              <a:rPr lang="en-US" sz="7300">
                <a:solidFill>
                  <a:srgbClr val="87DDEB"/>
                </a:solidFill>
                <a:latin typeface="Retropix Bold Italics"/>
              </a:rPr>
              <a:t>FEATURED SERVICE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42964" y="2389148"/>
            <a:ext cx="4256491" cy="38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Lato"/>
              </a:rPr>
              <a:t>Sofware/App Development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42964" y="4911384"/>
            <a:ext cx="4256491" cy="38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Lato"/>
              </a:rPr>
              <a:t>IT Management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42964" y="7704181"/>
            <a:ext cx="4516336" cy="38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Lato"/>
              </a:rPr>
              <a:t>Internet &amp; Digital Connectivity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22198" y="2342768"/>
            <a:ext cx="7234841" cy="1059521"/>
            <a:chOff x="0" y="0"/>
            <a:chExt cx="37775553" cy="55321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775555" cy="5532120"/>
            </a:xfrm>
            <a:custGeom>
              <a:avLst/>
              <a:gdLst/>
              <a:ahLst/>
              <a:cxnLst/>
              <a:rect l="l" t="t" r="r" b="b"/>
              <a:pathLst>
                <a:path w="37775555" h="5532120">
                  <a:moveTo>
                    <a:pt x="36188055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36188055" y="5532120"/>
                  </a:lnTo>
                  <a:lnTo>
                    <a:pt x="37775555" y="2766060"/>
                  </a:lnTo>
                  <a:lnTo>
                    <a:pt x="36188055" y="0"/>
                  </a:lnTo>
                  <a:close/>
                  <a:moveTo>
                    <a:pt x="36101694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36101694" y="149860"/>
                  </a:lnTo>
                  <a:lnTo>
                    <a:pt x="37602833" y="2766060"/>
                  </a:lnTo>
                  <a:lnTo>
                    <a:pt x="36101694" y="5382260"/>
                  </a:lnTo>
                  <a:close/>
                </a:path>
              </a:pathLst>
            </a:custGeom>
            <a:solidFill>
              <a:srgbClr val="87DDE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22198" y="5976160"/>
            <a:ext cx="7237102" cy="1059521"/>
            <a:chOff x="0" y="0"/>
            <a:chExt cx="37787363" cy="5532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787362" cy="5532120"/>
            </a:xfrm>
            <a:custGeom>
              <a:avLst/>
              <a:gdLst/>
              <a:ahLst/>
              <a:cxnLst/>
              <a:rect l="l" t="t" r="r" b="b"/>
              <a:pathLst>
                <a:path w="37787362" h="5532120">
                  <a:moveTo>
                    <a:pt x="36199862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36199862" y="5532120"/>
                  </a:lnTo>
                  <a:lnTo>
                    <a:pt x="37787362" y="2766060"/>
                  </a:lnTo>
                  <a:lnTo>
                    <a:pt x="36199862" y="0"/>
                  </a:lnTo>
                  <a:close/>
                  <a:moveTo>
                    <a:pt x="36113504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36113504" y="149860"/>
                  </a:lnTo>
                  <a:lnTo>
                    <a:pt x="37614644" y="2766060"/>
                  </a:lnTo>
                  <a:lnTo>
                    <a:pt x="36113504" y="5382260"/>
                  </a:lnTo>
                  <a:close/>
                </a:path>
              </a:pathLst>
            </a:custGeom>
            <a:solidFill>
              <a:srgbClr val="87DDE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022198" y="3555543"/>
            <a:ext cx="7232579" cy="1059521"/>
            <a:chOff x="0" y="0"/>
            <a:chExt cx="37763743" cy="55321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763745" cy="5532120"/>
            </a:xfrm>
            <a:custGeom>
              <a:avLst/>
              <a:gdLst/>
              <a:ahLst/>
              <a:cxnLst/>
              <a:rect l="l" t="t" r="r" b="b"/>
              <a:pathLst>
                <a:path w="37763745" h="5532120">
                  <a:moveTo>
                    <a:pt x="36176245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36176245" y="5532120"/>
                  </a:lnTo>
                  <a:lnTo>
                    <a:pt x="37763745" y="2766060"/>
                  </a:lnTo>
                  <a:lnTo>
                    <a:pt x="36176245" y="0"/>
                  </a:lnTo>
                  <a:close/>
                  <a:moveTo>
                    <a:pt x="36089884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36089884" y="149860"/>
                  </a:lnTo>
                  <a:lnTo>
                    <a:pt x="37591023" y="2766060"/>
                  </a:lnTo>
                  <a:lnTo>
                    <a:pt x="36089884" y="5382260"/>
                  </a:lnTo>
                  <a:close/>
                </a:path>
              </a:pathLst>
            </a:custGeom>
            <a:solidFill>
              <a:srgbClr val="87DDE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22198" y="7188935"/>
            <a:ext cx="7234841" cy="1059521"/>
            <a:chOff x="0" y="0"/>
            <a:chExt cx="37775553" cy="55321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775555" cy="5532120"/>
            </a:xfrm>
            <a:custGeom>
              <a:avLst/>
              <a:gdLst/>
              <a:ahLst/>
              <a:cxnLst/>
              <a:rect l="l" t="t" r="r" b="b"/>
              <a:pathLst>
                <a:path w="37775555" h="5532120">
                  <a:moveTo>
                    <a:pt x="36188055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36188055" y="5532120"/>
                  </a:lnTo>
                  <a:lnTo>
                    <a:pt x="37775555" y="2766060"/>
                  </a:lnTo>
                  <a:lnTo>
                    <a:pt x="36188055" y="0"/>
                  </a:lnTo>
                  <a:close/>
                  <a:moveTo>
                    <a:pt x="36101694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36101694" y="149860"/>
                  </a:lnTo>
                  <a:lnTo>
                    <a:pt x="37602833" y="2766060"/>
                  </a:lnTo>
                  <a:lnTo>
                    <a:pt x="36101694" y="5382260"/>
                  </a:lnTo>
                  <a:close/>
                </a:path>
              </a:pathLst>
            </a:custGeom>
            <a:solidFill>
              <a:srgbClr val="87DDE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22198" y="4764238"/>
            <a:ext cx="7232579" cy="1059521"/>
            <a:chOff x="0" y="0"/>
            <a:chExt cx="37763743" cy="55321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763745" cy="5532120"/>
            </a:xfrm>
            <a:custGeom>
              <a:avLst/>
              <a:gdLst/>
              <a:ahLst/>
              <a:cxnLst/>
              <a:rect l="l" t="t" r="r" b="b"/>
              <a:pathLst>
                <a:path w="37763745" h="5532120">
                  <a:moveTo>
                    <a:pt x="36176245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36176245" y="5532120"/>
                  </a:lnTo>
                  <a:lnTo>
                    <a:pt x="37763745" y="2766060"/>
                  </a:lnTo>
                  <a:lnTo>
                    <a:pt x="36176245" y="0"/>
                  </a:lnTo>
                  <a:close/>
                  <a:moveTo>
                    <a:pt x="36089884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36089884" y="149860"/>
                  </a:lnTo>
                  <a:lnTo>
                    <a:pt x="37591023" y="2766060"/>
                  </a:lnTo>
                  <a:lnTo>
                    <a:pt x="36089884" y="5382260"/>
                  </a:lnTo>
                  <a:close/>
                </a:path>
              </a:pathLst>
            </a:custGeom>
            <a:solidFill>
              <a:srgbClr val="87DDE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6787511"/>
            <a:ext cx="2705231" cy="598532"/>
          </a:xfrm>
          <a:custGeom>
            <a:avLst/>
            <a:gdLst/>
            <a:ahLst/>
            <a:cxnLst/>
            <a:rect l="l" t="t" r="r" b="b"/>
            <a:pathLst>
              <a:path w="2705231" h="598532">
                <a:moveTo>
                  <a:pt x="0" y="0"/>
                </a:moveTo>
                <a:lnTo>
                  <a:pt x="2705231" y="0"/>
                </a:lnTo>
                <a:lnTo>
                  <a:pt x="2705231" y="598532"/>
                </a:lnTo>
                <a:lnTo>
                  <a:pt x="0" y="598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0800000">
            <a:off x="3539934" y="7276873"/>
            <a:ext cx="2705231" cy="598532"/>
          </a:xfrm>
          <a:custGeom>
            <a:avLst/>
            <a:gdLst/>
            <a:ahLst/>
            <a:cxnLst/>
            <a:rect l="l" t="t" r="r" b="b"/>
            <a:pathLst>
              <a:path w="2705231" h="598532">
                <a:moveTo>
                  <a:pt x="0" y="0"/>
                </a:moveTo>
                <a:lnTo>
                  <a:pt x="2705232" y="0"/>
                </a:lnTo>
                <a:lnTo>
                  <a:pt x="2705232" y="598532"/>
                </a:lnTo>
                <a:lnTo>
                  <a:pt x="0" y="598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8863553"/>
            <a:ext cx="3863850" cy="65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For Cooperation and</a:t>
            </a:r>
          </a:p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Collaboration Offer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95450" y="8887461"/>
            <a:ext cx="3863850" cy="65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April</a:t>
            </a:r>
          </a:p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2023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093209"/>
            <a:ext cx="8735210" cy="1267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40"/>
              </a:lnSpc>
            </a:pPr>
            <a:r>
              <a:rPr lang="en-US" sz="7600">
                <a:solidFill>
                  <a:srgbClr val="FFFFFF"/>
                </a:solidFill>
                <a:latin typeface="Retropix Bold"/>
              </a:rPr>
              <a:t>OUR CHERISHED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305985"/>
            <a:ext cx="8117562" cy="1267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40"/>
              </a:lnSpc>
            </a:pPr>
            <a:r>
              <a:rPr lang="en-US" sz="7600">
                <a:solidFill>
                  <a:srgbClr val="87DDEB"/>
                </a:solidFill>
                <a:latin typeface="Retropix Bold Italics"/>
              </a:rPr>
              <a:t>CLIENTS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4748568"/>
            <a:ext cx="6325433" cy="77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Lato"/>
              </a:rPr>
              <a:t>Clients who have experienced our services and are satisfied with every solution we provide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43025" y="2651304"/>
            <a:ext cx="3108611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MERCADO CORP.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04950" y="3902606"/>
            <a:ext cx="3108611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HANOVER AND TYKE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04950" y="5071920"/>
            <a:ext cx="3108611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SATO &amp; PARTNERS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04950" y="6300010"/>
            <a:ext cx="3108611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RIMBERIO CO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04950" y="7538039"/>
            <a:ext cx="3108611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ALVES INDUSTRIES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067259"/>
            <a:ext cx="5241051" cy="4526958"/>
          </a:xfrm>
          <a:custGeom>
            <a:avLst/>
            <a:gdLst/>
            <a:ahLst/>
            <a:cxnLst/>
            <a:rect l="l" t="t" r="r" b="b"/>
            <a:pathLst>
              <a:path w="5241051" h="4526958">
                <a:moveTo>
                  <a:pt x="0" y="0"/>
                </a:moveTo>
                <a:lnTo>
                  <a:pt x="5241051" y="0"/>
                </a:lnTo>
                <a:lnTo>
                  <a:pt x="5241051" y="4526957"/>
                </a:lnTo>
                <a:lnTo>
                  <a:pt x="0" y="45269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2844466" y="3067259"/>
            <a:ext cx="5241051" cy="4526958"/>
          </a:xfrm>
          <a:custGeom>
            <a:avLst/>
            <a:gdLst/>
            <a:ahLst/>
            <a:cxnLst/>
            <a:rect l="l" t="t" r="r" b="b"/>
            <a:pathLst>
              <a:path w="5241051" h="4526958">
                <a:moveTo>
                  <a:pt x="5241050" y="4526957"/>
                </a:moveTo>
                <a:lnTo>
                  <a:pt x="0" y="4526957"/>
                </a:lnTo>
                <a:lnTo>
                  <a:pt x="0" y="0"/>
                </a:lnTo>
                <a:lnTo>
                  <a:pt x="5241050" y="0"/>
                </a:lnTo>
                <a:lnTo>
                  <a:pt x="5241050" y="452695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8863553"/>
            <a:ext cx="3863850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Benjamin Rader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395450" y="8887461"/>
            <a:ext cx="3863850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Lato"/>
              </a:rPr>
              <a:t>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67533" y="2247322"/>
            <a:ext cx="8117562" cy="126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40"/>
              </a:lnSpc>
            </a:pPr>
            <a:r>
              <a:rPr lang="en-US" sz="7600">
                <a:solidFill>
                  <a:srgbClr val="87DDEB"/>
                </a:solidFill>
                <a:latin typeface="Retropix Bold"/>
              </a:rPr>
              <a:t>PROJECT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67533" y="3646846"/>
            <a:ext cx="7949392" cy="77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Lato"/>
              </a:rPr>
              <a:t>Solve data management problems on the company's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Lato"/>
              </a:rPr>
              <a:t>main computer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67533" y="6610513"/>
            <a:ext cx="2591852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Client (Year)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67533" y="7579882"/>
            <a:ext cx="2591852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Service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604298" y="6556449"/>
            <a:ext cx="780848" cy="469443"/>
          </a:xfrm>
          <a:custGeom>
            <a:avLst/>
            <a:gdLst/>
            <a:ahLst/>
            <a:cxnLst/>
            <a:rect l="l" t="t" r="r" b="b"/>
            <a:pathLst>
              <a:path w="780848" h="469443">
                <a:moveTo>
                  <a:pt x="0" y="0"/>
                </a:moveTo>
                <a:lnTo>
                  <a:pt x="780849" y="0"/>
                </a:lnTo>
                <a:lnTo>
                  <a:pt x="780849" y="469443"/>
                </a:lnTo>
                <a:lnTo>
                  <a:pt x="0" y="469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600721" y="6610513"/>
            <a:ext cx="3655506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MERCADO CORP. (2023)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04298" y="7603535"/>
            <a:ext cx="3108611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Lato"/>
              </a:rPr>
              <a:t>IT Management</a:t>
            </a:r>
          </a:p>
        </p:txBody>
      </p:sp>
      <p:sp>
        <p:nvSpPr>
          <p:cNvPr id="13" name="AutoShape 13"/>
          <p:cNvSpPr/>
          <p:nvPr/>
        </p:nvSpPr>
        <p:spPr>
          <a:xfrm>
            <a:off x="8867533" y="6324668"/>
            <a:ext cx="684179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8867533" y="7327310"/>
            <a:ext cx="684179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8867533" y="8223610"/>
            <a:ext cx="684179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583</Words>
  <Application>Microsoft Office PowerPoint</Application>
  <PresentationFormat>Custom</PresentationFormat>
  <Paragraphs>172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Retropix Bold</vt:lpstr>
      <vt:lpstr>Lato Italics</vt:lpstr>
      <vt:lpstr>Lato</vt:lpstr>
      <vt:lpstr>Retropix Bold Italics</vt:lpstr>
      <vt:lpstr>Arial</vt:lpstr>
      <vt:lpstr>Calibri</vt:lpstr>
      <vt:lpstr>Open Sans Light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Modern Business Proposal</dc:title>
  <cp:lastModifiedBy>Rader, Benjamin Kyle</cp:lastModifiedBy>
  <cp:revision>3</cp:revision>
  <dcterms:created xsi:type="dcterms:W3CDTF">2006-08-16T00:00:00Z</dcterms:created>
  <dcterms:modified xsi:type="dcterms:W3CDTF">2023-10-22T19:43:02Z</dcterms:modified>
  <dc:identifier>DAFyAmjGUuU</dc:identifier>
</cp:coreProperties>
</file>